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52" r:id="rId1"/>
  </p:sldMasterIdLst>
  <p:notesMasterIdLst>
    <p:notesMasterId r:id="rId28"/>
  </p:notesMasterIdLst>
  <p:handoutMasterIdLst>
    <p:handoutMasterId r:id="rId29"/>
  </p:handoutMasterIdLst>
  <p:sldIdLst>
    <p:sldId id="585" r:id="rId2"/>
    <p:sldId id="703" r:id="rId3"/>
    <p:sldId id="695" r:id="rId4"/>
    <p:sldId id="697" r:id="rId5"/>
    <p:sldId id="698" r:id="rId6"/>
    <p:sldId id="696" r:id="rId7"/>
    <p:sldId id="701" r:id="rId8"/>
    <p:sldId id="699" r:id="rId9"/>
    <p:sldId id="700" r:id="rId10"/>
    <p:sldId id="702" r:id="rId11"/>
    <p:sldId id="704" r:id="rId12"/>
    <p:sldId id="705" r:id="rId13"/>
    <p:sldId id="706" r:id="rId14"/>
    <p:sldId id="648" r:id="rId15"/>
    <p:sldId id="660" r:id="rId16"/>
    <p:sldId id="649" r:id="rId17"/>
    <p:sldId id="659" r:id="rId18"/>
    <p:sldId id="650" r:id="rId19"/>
    <p:sldId id="658" r:id="rId20"/>
    <p:sldId id="651" r:id="rId21"/>
    <p:sldId id="564" r:id="rId22"/>
    <p:sldId id="664" r:id="rId23"/>
    <p:sldId id="665" r:id="rId24"/>
    <p:sldId id="666" r:id="rId25"/>
    <p:sldId id="667" r:id="rId26"/>
    <p:sldId id="668" r:id="rId27"/>
  </p:sldIdLst>
  <p:sldSz cx="9144000" cy="6858000" type="screen4x3"/>
  <p:notesSz cx="6805613" cy="9939338"/>
  <p:defaultTextStyle>
    <a:defPPr>
      <a:defRPr lang="ja-JP"/>
    </a:defPPr>
    <a:lvl1pPr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1pPr>
    <a:lvl2pPr marL="4572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2pPr>
    <a:lvl3pPr marL="9144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3pPr>
    <a:lvl4pPr marL="13716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4pPr>
    <a:lvl5pPr marL="18288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5pPr>
    <a:lvl6pPr marL="22860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6pPr>
    <a:lvl7pPr marL="27432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7pPr>
    <a:lvl8pPr marL="32004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8pPr>
    <a:lvl9pPr marL="36576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9pPr>
  </p:defaultTextStyle>
  <p:extLst>
    <p:ext uri="{EFAFB233-063F-42B5-8137-9DF3F51BA10A}">
      <p15:sldGuideLst xmlns:p15="http://schemas.microsoft.com/office/powerpoint/2012/main">
        <p15:guide id="1" orient="horz" pos="4065">
          <p15:clr>
            <a:srgbClr val="A4A3A4"/>
          </p15:clr>
        </p15:guide>
        <p15:guide id="2" orient="horz" pos="551">
          <p15:clr>
            <a:srgbClr val="A4A3A4"/>
          </p15:clr>
        </p15:guide>
        <p15:guide id="3" pos="5641">
          <p15:clr>
            <a:srgbClr val="A4A3A4"/>
          </p15:clr>
        </p15:guide>
        <p15:guide id="4" pos="122">
          <p15:clr>
            <a:srgbClr val="A4A3A4"/>
          </p15:clr>
        </p15:guide>
        <p15:guide id="5" pos="2880">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7000"/>
    <a:srgbClr val="1782DB"/>
    <a:srgbClr val="706ABA"/>
    <a:srgbClr val="E73440"/>
    <a:srgbClr val="1BA12B"/>
    <a:srgbClr val="8B8807"/>
    <a:srgbClr val="7E7D7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42" autoAdjust="0"/>
    <p:restoredTop sz="93076" autoAdjust="0"/>
  </p:normalViewPr>
  <p:slideViewPr>
    <p:cSldViewPr showGuides="1">
      <p:cViewPr varScale="1">
        <p:scale>
          <a:sx n="122" d="100"/>
          <a:sy n="122" d="100"/>
        </p:scale>
        <p:origin x="2032" y="184"/>
      </p:cViewPr>
      <p:guideLst>
        <p:guide orient="horz" pos="4065"/>
        <p:guide orient="horz" pos="551"/>
        <p:guide pos="5641"/>
        <p:guide pos="122"/>
        <p:guide pos="2880"/>
      </p:guideLst>
    </p:cSldViewPr>
  </p:slideViewPr>
  <p:outlineViewPr>
    <p:cViewPr>
      <p:scale>
        <a:sx n="33" d="100"/>
        <a:sy n="33" d="100"/>
      </p:scale>
      <p:origin x="0" y="-3611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45" d="100"/>
          <a:sy n="45" d="100"/>
        </p:scale>
        <p:origin x="1546" y="58"/>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charset="0"/>
              </a:defRPr>
            </a:lvl1pPr>
          </a:lstStyle>
          <a:p>
            <a:endParaRPr lang="en-GB" altLang="ja-JP"/>
          </a:p>
        </p:txBody>
      </p:sp>
      <p:sp>
        <p:nvSpPr>
          <p:cNvPr id="393219" name="Rectangle 3"/>
          <p:cNvSpPr>
            <a:spLocks noGrp="1" noChangeArrowheads="1"/>
          </p:cNvSpPr>
          <p:nvPr>
            <p:ph type="dt" sz="quarter"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charset="0"/>
              </a:defRPr>
            </a:lvl1pPr>
          </a:lstStyle>
          <a:p>
            <a:endParaRPr lang="en-GB" altLang="ja-JP"/>
          </a:p>
        </p:txBody>
      </p:sp>
      <p:sp>
        <p:nvSpPr>
          <p:cNvPr id="393220" name="Rectangle 4"/>
          <p:cNvSpPr>
            <a:spLocks noGrp="1" noChangeArrowheads="1"/>
          </p:cNvSpPr>
          <p:nvPr>
            <p:ph type="ftr" sz="quarter" idx="2"/>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charset="0"/>
              </a:defRPr>
            </a:lvl1pPr>
          </a:lstStyle>
          <a:p>
            <a:r>
              <a:rPr lang="en-GB" altLang="ja-JP"/>
              <a:t>Copyright 2020 FUJITSU LIMITED</a:t>
            </a:r>
          </a:p>
        </p:txBody>
      </p:sp>
      <p:sp>
        <p:nvSpPr>
          <p:cNvPr id="393221" name="Rectangle 5"/>
          <p:cNvSpPr>
            <a:spLocks noGrp="1" noChangeArrowheads="1"/>
          </p:cNvSpPr>
          <p:nvPr>
            <p:ph type="sldNum" sz="quarter" idx="3"/>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charset="0"/>
              </a:defRPr>
            </a:lvl1pPr>
          </a:lstStyle>
          <a:p>
            <a:fld id="{824C5381-6989-4206-8C01-482E730E3CFB}" type="slidenum">
              <a:rPr lang="en-GB" altLang="ja-JP"/>
              <a:pPr/>
              <a:t>‹#›</a:t>
            </a:fld>
            <a:endParaRPr lang="en-GB" altLang="ja-JP"/>
          </a:p>
        </p:txBody>
      </p:sp>
      <p:sp>
        <p:nvSpPr>
          <p:cNvPr id="2" name="テキスト ボックス 1"/>
          <p:cNvSpPr txBox="1"/>
          <p:nvPr/>
        </p:nvSpPr>
        <p:spPr bwMode="gray">
          <a:xfrm>
            <a:off x="53975" y="53975"/>
            <a:ext cx="2085975" cy="153888"/>
          </a:xfrm>
          <a:prstGeom prst="rect">
            <a:avLst/>
          </a:prstGeom>
          <a:noFill/>
        </p:spPr>
        <p:txBody>
          <a:bodyPr vert="horz" lIns="0" tIns="0" rIns="0" bIns="0" rtlCol="0">
            <a:spAutoFit/>
          </a:bodyPr>
          <a:lstStyle/>
          <a:p>
            <a:pPr algn="l"/>
            <a:r>
              <a:rPr kumimoji="1" lang="en-US" altLang="ja-JP" sz="1000" b="1">
                <a:latin typeface="Arial" panose="020B0604020202020204" pitchFamily="34" charset="0"/>
                <a:sym typeface="Arial" panose="020B0604020202020204" pitchFamily="34" charset="0"/>
              </a:rPr>
              <a:t>FUJITSU CONFIDENTIAL</a:t>
            </a:r>
            <a:endParaRPr kumimoji="1" lang="ja-JP" altLang="en-US" sz="1000" b="1">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24605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charset="0"/>
              </a:defRPr>
            </a:lvl1pPr>
          </a:lstStyle>
          <a:p>
            <a:endParaRPr lang="en-US" altLang="ja-JP"/>
          </a:p>
        </p:txBody>
      </p:sp>
      <p:sp>
        <p:nvSpPr>
          <p:cNvPr id="167939" name="Rectangle 3"/>
          <p:cNvSpPr>
            <a:spLocks noGrp="1" noChangeArrowheads="1"/>
          </p:cNvSpPr>
          <p:nvPr>
            <p:ph type="dt"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charset="0"/>
              </a:defRPr>
            </a:lvl1pPr>
          </a:lstStyle>
          <a:p>
            <a:endParaRPr lang="en-US" altLang="ja-JP"/>
          </a:p>
        </p:txBody>
      </p:sp>
      <p:sp>
        <p:nvSpPr>
          <p:cNvPr id="167940" name="Rectangle 4"/>
          <p:cNvSpPr>
            <a:spLocks noGrp="1" noRot="1" noChangeAspect="1" noChangeArrowheads="1" noTextEdit="1"/>
          </p:cNvSpPr>
          <p:nvPr>
            <p:ph type="sldImg" idx="2"/>
          </p:nvPr>
        </p:nvSpPr>
        <p:spPr bwMode="auto">
          <a:xfrm>
            <a:off x="917575" y="744538"/>
            <a:ext cx="4972050" cy="37290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7941" name="Rectangle 5"/>
          <p:cNvSpPr>
            <a:spLocks noGrp="1" noChangeArrowheads="1"/>
          </p:cNvSpPr>
          <p:nvPr>
            <p:ph type="body" sz="quarter" idx="3"/>
          </p:nvPr>
        </p:nvSpPr>
        <p:spPr bwMode="auto">
          <a:xfrm>
            <a:off x="679450" y="4721225"/>
            <a:ext cx="5446713"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67942" name="Rectangle 6"/>
          <p:cNvSpPr>
            <a:spLocks noGrp="1" noChangeArrowheads="1"/>
          </p:cNvSpPr>
          <p:nvPr>
            <p:ph type="ftr" sz="quarter" idx="4"/>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charset="0"/>
              </a:defRPr>
            </a:lvl1pPr>
          </a:lstStyle>
          <a:p>
            <a:r>
              <a:rPr lang="en-US" altLang="ja-JP"/>
              <a:t>Copyright 2020 FUJITSU LIMITED</a:t>
            </a:r>
          </a:p>
        </p:txBody>
      </p:sp>
      <p:sp>
        <p:nvSpPr>
          <p:cNvPr id="167943" name="Rectangle 7"/>
          <p:cNvSpPr>
            <a:spLocks noGrp="1" noChangeArrowheads="1"/>
          </p:cNvSpPr>
          <p:nvPr>
            <p:ph type="sldNum" sz="quarter" idx="5"/>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charset="0"/>
              </a:defRPr>
            </a:lvl1pPr>
          </a:lstStyle>
          <a:p>
            <a:fld id="{9F92722A-13CA-49BB-B125-2A56C31837E2}" type="slidenum">
              <a:rPr lang="en-US" altLang="ja-JP"/>
              <a:pPr/>
              <a:t>‹#›</a:t>
            </a:fld>
            <a:endParaRPr lang="en-US" altLang="ja-JP"/>
          </a:p>
        </p:txBody>
      </p:sp>
      <p:sp>
        <p:nvSpPr>
          <p:cNvPr id="2" name="テキスト ボックス 1"/>
          <p:cNvSpPr txBox="1"/>
          <p:nvPr/>
        </p:nvSpPr>
        <p:spPr bwMode="gray">
          <a:xfrm>
            <a:off x="53975" y="53975"/>
            <a:ext cx="2085975" cy="153888"/>
          </a:xfrm>
          <a:prstGeom prst="rect">
            <a:avLst/>
          </a:prstGeom>
          <a:noFill/>
        </p:spPr>
        <p:txBody>
          <a:bodyPr vert="horz" lIns="0" tIns="0" rIns="0" bIns="0" rtlCol="0">
            <a:spAutoFit/>
          </a:bodyPr>
          <a:lstStyle/>
          <a:p>
            <a:pPr algn="l"/>
            <a:r>
              <a:rPr kumimoji="1" lang="en-US" altLang="ja-JP" sz="1000" b="1" i="0" u="none" baseline="0">
                <a:solidFill>
                  <a:srgbClr val="000000"/>
                </a:solidFill>
                <a:latin typeface="Arial" panose="020B0604020202020204" pitchFamily="34" charset="0"/>
                <a:sym typeface="Arial" panose="020B0604020202020204" pitchFamily="34" charset="0"/>
              </a:rPr>
              <a:t>FUJITSU CONFIDENTIAL</a:t>
            </a:r>
            <a:endParaRPr kumimoji="1" lang="ja-JP" altLang="en-US" sz="1000" b="1" i="0" u="none" baseline="0">
              <a:solidFill>
                <a:srgbClr val="000000"/>
              </a:solidFill>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75047085"/>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20</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2491670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647218" name="Group 50"/>
          <p:cNvGrpSpPr>
            <a:grpSpLocks noChangeAspect="1"/>
          </p:cNvGrpSpPr>
          <p:nvPr userDrawn="1"/>
        </p:nvGrpSpPr>
        <p:grpSpPr bwMode="gray">
          <a:xfrm>
            <a:off x="7308850" y="185738"/>
            <a:ext cx="1647825"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7220" name="Freeform 52"/>
            <p:cNvSpPr>
              <a:spLocks/>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1" name="Freeform 53"/>
            <p:cNvSpPr>
              <a:spLocks/>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5" name="Freeform 57"/>
            <p:cNvSpPr>
              <a:spLocks/>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7" name="Freeform 59"/>
            <p:cNvSpPr>
              <a:spLocks/>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9" name="Freeform 61"/>
            <p:cNvSpPr>
              <a:spLocks/>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1" name="Freeform 63"/>
            <p:cNvSpPr>
              <a:spLocks/>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2" name="Freeform 64"/>
            <p:cNvSpPr>
              <a:spLocks/>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4" name="Freeform 66"/>
            <p:cNvSpPr>
              <a:spLocks/>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5" name="Freeform 67"/>
            <p:cNvSpPr>
              <a:spLocks/>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7" name="Freeform 69"/>
            <p:cNvSpPr>
              <a:spLocks/>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8" name="Freeform 70"/>
            <p:cNvSpPr>
              <a:spLocks/>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9" name="Freeform 71"/>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1" name="Freeform 73"/>
            <p:cNvSpPr>
              <a:spLocks/>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2" name="Freeform 74"/>
            <p:cNvSpPr>
              <a:spLocks/>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3" name="Freeform 75"/>
            <p:cNvSpPr>
              <a:spLocks/>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4" name="Freeform 76"/>
            <p:cNvSpPr>
              <a:spLocks/>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5" name="Freeform 77"/>
            <p:cNvSpPr>
              <a:spLocks/>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6" name="Freeform 78"/>
            <p:cNvSpPr>
              <a:spLocks/>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7" name="Freeform 79"/>
            <p:cNvSpPr>
              <a:spLocks/>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8" name="Freeform 80"/>
            <p:cNvSpPr>
              <a:spLocks/>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9" name="Freeform 81"/>
            <p:cNvSpPr>
              <a:spLocks/>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7173" name="Rectangle 5"/>
          <p:cNvSpPr>
            <a:spLocks noGrp="1" noChangeArrowheads="1"/>
          </p:cNvSpPr>
          <p:nvPr>
            <p:ph type="subTitle" idx="1"/>
          </p:nvPr>
        </p:nvSpPr>
        <p:spPr bwMode="gray">
          <a:xfrm>
            <a:off x="323850" y="4572000"/>
            <a:ext cx="7920038" cy="1784350"/>
          </a:xfrm>
        </p:spPr>
        <p:txBody>
          <a:bodyPr/>
          <a:lstStyle>
            <a:lvl1pPr marL="0" indent="0">
              <a:lnSpc>
                <a:spcPct val="100000"/>
              </a:lnSpc>
              <a:spcBef>
                <a:spcPct val="0"/>
              </a:spcBef>
              <a:spcAft>
                <a:spcPct val="0"/>
              </a:spcAft>
              <a:buFont typeface="Wingdings" pitchFamily="2" charset="2"/>
              <a:buNone/>
              <a:defRPr sz="2800"/>
            </a:lvl1pPr>
          </a:lstStyle>
          <a:p>
            <a:pPr lvl="0"/>
            <a:r>
              <a:rPr lang="ja-JP" altLang="en-US" noProof="0"/>
              <a:t>マスター サブタイトルの書式設定</a:t>
            </a:r>
            <a:endParaRPr lang="ja-JP" altLang="en-US" noProof="0" dirty="0"/>
          </a:p>
        </p:txBody>
      </p:sp>
      <p:sp>
        <p:nvSpPr>
          <p:cNvPr id="647174" name="Rectangle 6"/>
          <p:cNvSpPr>
            <a:spLocks noGrp="1" noChangeArrowheads="1"/>
          </p:cNvSpPr>
          <p:nvPr>
            <p:ph type="ctrTitle"/>
          </p:nvPr>
        </p:nvSpPr>
        <p:spPr bwMode="gray">
          <a:xfrm>
            <a:off x="323850" y="1738313"/>
            <a:ext cx="7920038" cy="236061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1">
                    <a:lumMod val="95000"/>
                    <a:lumOff val="5000"/>
                  </a:schemeClr>
                </a:solidFill>
              </a:defRPr>
            </a:lvl1pPr>
          </a:lstStyle>
          <a:p>
            <a:pPr lvl="0"/>
            <a:r>
              <a:rPr lang="ja-JP" altLang="en-US" noProof="0"/>
              <a:t>マスター タイトルの書式設定</a:t>
            </a:r>
            <a:endParaRPr lang="ja-JP" altLang="en-US" noProof="0" dirty="0"/>
          </a:p>
        </p:txBody>
      </p:sp>
      <p:sp>
        <p:nvSpPr>
          <p:cNvPr id="39"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latin typeface="+mn-lt"/>
              </a:defRPr>
            </a:lvl1pPr>
          </a:lstStyle>
          <a:p>
            <a:fld id="{E5C4FF1C-8F5E-4BC8-BCAF-207649A9C157}" type="slidenum">
              <a:rPr lang="en-US" altLang="ja-JP" smtClean="0"/>
              <a:pPr/>
              <a:t>‹#›</a:t>
            </a:fld>
            <a:endParaRPr lang="ja-JP" alt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647173" name="Rectangle 5"/>
          <p:cNvSpPr>
            <a:spLocks noGrp="1" noChangeArrowheads="1"/>
          </p:cNvSpPr>
          <p:nvPr>
            <p:ph type="subTitle" idx="1" hasCustomPrompt="1"/>
          </p:nvPr>
        </p:nvSpPr>
        <p:spPr bwMode="gray">
          <a:xfrm>
            <a:off x="323850" y="3697200"/>
            <a:ext cx="7923600" cy="2595600"/>
          </a:xfrm>
        </p:spPr>
        <p:txBody>
          <a:bodyPr lIns="0" tIns="0" rIns="0" bIns="0"/>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itchFamily="2" charset="2"/>
              <a:buChar char="n"/>
              <a:tabLst/>
              <a:defRPr sz="2400"/>
            </a:lvl1pPr>
          </a:lstStyle>
          <a:p>
            <a:pPr lvl="0"/>
            <a:r>
              <a:rPr lang="ja-JP" altLang="en-US" noProof="0"/>
              <a:t>マスタ サブタイトルの書式設定</a:t>
            </a:r>
            <a:endParaRPr kumimoji="1" lang="ja-JP" altLang="en-US"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323850" y="1774800"/>
            <a:ext cx="7923600" cy="1440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defRPr sz="4400">
                <a:solidFill>
                  <a:schemeClr val="tx1"/>
                </a:solidFill>
              </a:defRPr>
            </a:lvl1pPr>
          </a:lstStyle>
          <a:p>
            <a:pPr lvl="0"/>
            <a:br>
              <a:rPr lang="ja-JP" altLang="en-US" noProof="0"/>
            </a:br>
            <a:r>
              <a:rPr lang="ja-JP" altLang="en-US" noProof="0"/>
              <a:t>マスタ タイトルの書式設定</a:t>
            </a:r>
            <a:endParaRPr lang="ja-JP" altLang="en-US" noProof="0" dirty="0"/>
          </a:p>
        </p:txBody>
      </p:sp>
      <p:sp>
        <p:nvSpPr>
          <p:cNvPr id="51"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ja-JP" altLang="en-US"/>
          </a:p>
        </p:txBody>
      </p:sp>
      <p:sp>
        <p:nvSpPr>
          <p:cNvPr id="52"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1pPr>
          </a:lstStyle>
          <a:p>
            <a:fld id="{E5C4FF1C-8F5E-4BC8-BCAF-207649A9C157}" type="slidenum">
              <a:rPr lang="en-US" altLang="ja-JP" smtClean="0"/>
              <a:pPr/>
              <a:t>‹#›</a:t>
            </a:fld>
            <a:endParaRPr lang="ja-JP" altLang="en-US"/>
          </a:p>
        </p:txBody>
      </p:sp>
    </p:spTree>
    <p:extLst>
      <p:ext uri="{BB962C8B-B14F-4D97-AF65-F5344CB8AC3E}">
        <p14:creationId xmlns:p14="http://schemas.microsoft.com/office/powerpoint/2010/main" val="314890489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idx="1"/>
          </p:nvPr>
        </p:nvSpPr>
        <p:spPr bwMode="gray"/>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4" name="スライド番号プレースホルダー 3"/>
          <p:cNvSpPr>
            <a:spLocks noGrp="1"/>
          </p:cNvSpPr>
          <p:nvPr>
            <p:ph type="sldNum" sz="quarter" idx="10"/>
          </p:nvPr>
        </p:nvSpPr>
        <p:spPr bwMode="gray"/>
        <p:txBody>
          <a:bodyPr/>
          <a:lstStyle>
            <a:lvl1pPr>
              <a:defRPr/>
            </a:lvl1pPr>
          </a:lstStyle>
          <a:p>
            <a:fld id="{DE2B87E1-F9DF-4BEE-B07D-635D26011F4B}" type="slidenum">
              <a:rPr lang="en-US" altLang="ja-JP" smtClean="0"/>
              <a:pPr/>
              <a:t>‹#›</a:t>
            </a:fld>
            <a:endParaRPr lang="en-US" altLang="ja-JP"/>
          </a:p>
        </p:txBody>
      </p:sp>
    </p:spTree>
    <p:extLst>
      <p:ext uri="{BB962C8B-B14F-4D97-AF65-F5344CB8AC3E}">
        <p14:creationId xmlns:p14="http://schemas.microsoft.com/office/powerpoint/2010/main" val="253161858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sz="half" idx="1"/>
          </p:nvPr>
        </p:nvSpPr>
        <p:spPr bwMode="gray">
          <a:xfrm>
            <a:off x="168275" y="869950"/>
            <a:ext cx="4316413"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4" name="コンテンツ プレースホルダー 3"/>
          <p:cNvSpPr>
            <a:spLocks noGrp="1"/>
          </p:cNvSpPr>
          <p:nvPr>
            <p:ph sz="half" idx="2"/>
          </p:nvPr>
        </p:nvSpPr>
        <p:spPr bwMode="gray">
          <a:xfrm>
            <a:off x="4637088" y="869950"/>
            <a:ext cx="4318000"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スライド番号プレースホルダー 4"/>
          <p:cNvSpPr>
            <a:spLocks noGrp="1"/>
          </p:cNvSpPr>
          <p:nvPr>
            <p:ph type="sldNum" sz="quarter" idx="10"/>
          </p:nvPr>
        </p:nvSpPr>
        <p:spPr bwMode="gray"/>
        <p:txBody>
          <a:bodyPr/>
          <a:lstStyle>
            <a:lvl1pPr>
              <a:defRPr/>
            </a:lvl1pPr>
          </a:lstStyle>
          <a:p>
            <a:fld id="{FCB7B9BA-EF19-4458-B462-893E29D19B1E}" type="slidenum">
              <a:rPr lang="en-US" altLang="ja-JP" smtClean="0"/>
              <a:pPr/>
              <a:t>‹#›</a:t>
            </a:fld>
            <a:endParaRPr lang="en-US" altLang="ja-JP"/>
          </a:p>
        </p:txBody>
      </p:sp>
    </p:spTree>
    <p:extLst>
      <p:ext uri="{BB962C8B-B14F-4D97-AF65-F5344CB8AC3E}">
        <p14:creationId xmlns:p14="http://schemas.microsoft.com/office/powerpoint/2010/main" val="71532109"/>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スライド番号プレースホルダー 2"/>
          <p:cNvSpPr>
            <a:spLocks noGrp="1"/>
          </p:cNvSpPr>
          <p:nvPr>
            <p:ph type="sldNum" sz="quarter" idx="10"/>
          </p:nvPr>
        </p:nvSpPr>
        <p:spPr bwMode="gray"/>
        <p:txBody>
          <a:bodyPr/>
          <a:lstStyle>
            <a:lvl1pPr>
              <a:defRPr/>
            </a:lvl1pPr>
          </a:lstStyle>
          <a:p>
            <a:fld id="{1195C95A-030B-42EE-9D8D-E0455A77345A}" type="slidenum">
              <a:rPr lang="en-US" altLang="ja-JP" smtClean="0"/>
              <a:pPr/>
              <a:t>‹#›</a:t>
            </a:fld>
            <a:endParaRPr lang="en-US" altLang="ja-JP"/>
          </a:p>
        </p:txBody>
      </p:sp>
    </p:spTree>
    <p:extLst>
      <p:ext uri="{BB962C8B-B14F-4D97-AF65-F5344CB8AC3E}">
        <p14:creationId xmlns:p14="http://schemas.microsoft.com/office/powerpoint/2010/main" val="207360625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bwMode="gray"/>
        <p:txBody>
          <a:bodyPr/>
          <a:lstStyle>
            <a:lvl1pPr>
              <a:defRPr/>
            </a:lvl1pPr>
          </a:lstStyle>
          <a:p>
            <a:fld id="{E8E9CBD9-E97A-4244-BA2F-A59041725FCD}" type="slidenum">
              <a:rPr lang="en-US" altLang="ja-JP" smtClean="0"/>
              <a:pPr/>
              <a:t>‹#›</a:t>
            </a:fld>
            <a:endParaRPr lang="en-US" altLang="ja-JP"/>
          </a:p>
        </p:txBody>
      </p:sp>
    </p:spTree>
    <p:extLst>
      <p:ext uri="{BB962C8B-B14F-4D97-AF65-F5344CB8AC3E}">
        <p14:creationId xmlns:p14="http://schemas.microsoft.com/office/powerpoint/2010/main" val="32610867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646148"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46151" name="Rectangle 7"/>
          <p:cNvSpPr>
            <a:spLocks noGrp="1" noChangeArrowheads="1"/>
          </p:cNvSpPr>
          <p:nvPr>
            <p:ph type="title"/>
          </p:nvPr>
        </p:nvSpPr>
        <p:spPr bwMode="gray">
          <a:xfrm>
            <a:off x="169863" y="-1588"/>
            <a:ext cx="7858125"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p>
            <a:pPr lvl="0"/>
            <a:r>
              <a:rPr lang="ja-JP" altLang="en-US"/>
              <a:t>マスタ タイトルの書式設定</a:t>
            </a:r>
          </a:p>
        </p:txBody>
      </p:sp>
      <p:sp>
        <p:nvSpPr>
          <p:cNvPr id="646152" name="Rectangle 8"/>
          <p:cNvSpPr>
            <a:spLocks noGrp="1" noChangeArrowheads="1"/>
          </p:cNvSpPr>
          <p:nvPr>
            <p:ph type="body" idx="1"/>
          </p:nvPr>
        </p:nvSpPr>
        <p:spPr bwMode="gray">
          <a:xfrm>
            <a:off x="168275" y="86995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a:t>マスタテキスト</a:t>
            </a:r>
            <a:r>
              <a:rPr lang="en-US" altLang="ja-JP"/>
              <a:t>24</a:t>
            </a:r>
            <a:r>
              <a:rPr lang="ja-JP" altLang="en-US"/>
              <a:t>ｐああああああああああああああああああああああああああああああああああああああああああああああああああ</a:t>
            </a:r>
          </a:p>
          <a:p>
            <a:pPr lvl="1"/>
            <a:r>
              <a:rPr lang="ja-JP" altLang="en-US"/>
              <a:t>マスタテキスト</a:t>
            </a:r>
            <a:r>
              <a:rPr lang="en-US" altLang="ja-JP"/>
              <a:t>20</a:t>
            </a:r>
            <a:r>
              <a:rPr lang="ja-JP" altLang="en-US"/>
              <a:t>ｐああああああああああああああああああああああああああああああああああああああああああああ</a:t>
            </a:r>
          </a:p>
          <a:p>
            <a:pPr lvl="2"/>
            <a:r>
              <a:rPr lang="ja-JP" altLang="en-US"/>
              <a:t>マスタテキスト</a:t>
            </a:r>
            <a:r>
              <a:rPr lang="en-US" altLang="ja-JP"/>
              <a:t>18</a:t>
            </a:r>
            <a:r>
              <a:rPr lang="ja-JP" altLang="en-US"/>
              <a:t>ｐああああああああああああああああああああああああああああああああああああああああああああああ</a:t>
            </a:r>
          </a:p>
          <a:p>
            <a:pPr lvl="3"/>
            <a:r>
              <a:rPr lang="ja-JP" altLang="en-US"/>
              <a:t>マスタテキスト</a:t>
            </a:r>
            <a:r>
              <a:rPr lang="en-US" altLang="ja-JP"/>
              <a:t>16</a:t>
            </a:r>
            <a:r>
              <a:rPr lang="ja-JP" altLang="en-US"/>
              <a:t>ｐあああああああああああああああああああああああああああああああああああああああああああああああ</a:t>
            </a:r>
            <a:endParaRPr lang="ja-JP" altLang="en-US" dirty="0"/>
          </a:p>
        </p:txBody>
      </p:sp>
      <p:sp>
        <p:nvSpPr>
          <p:cNvPr id="646173"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1pPr>
          </a:lstStyle>
          <a:p>
            <a:fld id="{E5C4FF1C-8F5E-4BC8-BCAF-207649A9C157}" type="slidenum">
              <a:rPr lang="en-US" altLang="ja-JP"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653" r:id="rId1"/>
    <p:sldLayoutId id="2147483661" r:id="rId2"/>
    <p:sldLayoutId id="2147483654" r:id="rId3"/>
    <p:sldLayoutId id="2147483656" r:id="rId4"/>
    <p:sldLayoutId id="2147483658" r:id="rId5"/>
    <p:sldLayoutId id="2147483659" r:id="rId6"/>
  </p:sldLayoutIdLst>
  <p:hf hdr="0"/>
  <p:txStyles>
    <p:titleStyle>
      <a:lvl1pPr algn="l" rtl="0" eaLnBrk="1" fontAlgn="base" hangingPunct="1">
        <a:spcBef>
          <a:spcPct val="0"/>
        </a:spcBef>
        <a:spcAft>
          <a:spcPct val="0"/>
        </a:spcAft>
        <a:tabLst>
          <a:tab pos="3676650" algn="l"/>
        </a:tabLst>
        <a:defRPr kumimoji="1" sz="3200">
          <a:solidFill>
            <a:schemeClr val="tx2"/>
          </a:solidFill>
          <a:latin typeface="Meiryo UI" panose="020B0604030504040204" pitchFamily="50" charset="-128"/>
          <a:ea typeface="Meiryo UI" panose="020B0604030504040204" pitchFamily="50" charset="-128"/>
          <a:cs typeface="+mj-cs"/>
          <a:sym typeface="Meiryo UI" panose="020B0604030504040204" pitchFamily="50" charset="-128"/>
        </a:defRPr>
      </a:lvl1pPr>
      <a:lvl2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9pPr>
    </p:titleStyle>
    <p:body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B6FF79-7CD4-E843-9B52-606C016650D9}"/>
              </a:ext>
            </a:extLst>
          </p:cNvPr>
          <p:cNvSpPr>
            <a:spLocks noGrp="1"/>
          </p:cNvSpPr>
          <p:nvPr>
            <p:ph type="title"/>
          </p:nvPr>
        </p:nvSpPr>
        <p:spPr>
          <a:xfrm>
            <a:off x="371475" y="3082131"/>
            <a:ext cx="4848597" cy="693738"/>
          </a:xfrm>
        </p:spPr>
        <p:txBody>
          <a:bodyPr/>
          <a:lstStyle/>
          <a:p>
            <a:r>
              <a:rPr kumimoji="1" lang="en-US" altLang="ja-JP" dirty="0"/>
              <a:t>backups</a:t>
            </a:r>
            <a:endParaRPr kumimoji="1" lang="ja-JP" altLang="en-US"/>
          </a:p>
        </p:txBody>
      </p:sp>
      <p:sp>
        <p:nvSpPr>
          <p:cNvPr id="4" name="スライド番号プレースホルダー 3">
            <a:extLst>
              <a:ext uri="{FF2B5EF4-FFF2-40B4-BE49-F238E27FC236}">
                <a16:creationId xmlns:a16="http://schemas.microsoft.com/office/drawing/2014/main" id="{4583220D-E02D-DC4D-8E2C-14AB90B71BBA}"/>
              </a:ext>
            </a:extLst>
          </p:cNvPr>
          <p:cNvSpPr>
            <a:spLocks noGrp="1"/>
          </p:cNvSpPr>
          <p:nvPr>
            <p:ph type="sldNum" sz="quarter" idx="10"/>
          </p:nvPr>
        </p:nvSpPr>
        <p:spPr/>
        <p:txBody>
          <a:bodyPr/>
          <a:lstStyle/>
          <a:p>
            <a:fld id="{DE2B87E1-F9DF-4BEE-B07D-635D26011F4B}" type="slidenum">
              <a:rPr lang="en-US" altLang="ja-JP" smtClean="0"/>
              <a:pPr/>
              <a:t>0</a:t>
            </a:fld>
            <a:endParaRPr lang="en-US" altLang="ja-JP"/>
          </a:p>
        </p:txBody>
      </p:sp>
      <p:sp>
        <p:nvSpPr>
          <p:cNvPr id="5" name="テキスト ボックス 4">
            <a:extLst>
              <a:ext uri="{FF2B5EF4-FFF2-40B4-BE49-F238E27FC236}">
                <a16:creationId xmlns:a16="http://schemas.microsoft.com/office/drawing/2014/main" id="{8A26E9E5-7C7D-5FAD-52E5-F3C2F823363A}"/>
              </a:ext>
            </a:extLst>
          </p:cNvPr>
          <p:cNvSpPr txBox="1"/>
          <p:nvPr/>
        </p:nvSpPr>
        <p:spPr>
          <a:xfrm>
            <a:off x="2288722" y="3255219"/>
            <a:ext cx="4577442" cy="369332"/>
          </a:xfrm>
          <a:prstGeom prst="rect">
            <a:avLst/>
          </a:prstGeom>
          <a:noFill/>
        </p:spPr>
        <p:txBody>
          <a:bodyPr wrap="square">
            <a:spAutoFit/>
          </a:bodyPr>
          <a:lstStyle/>
          <a:p>
            <a:endParaRPr lang="ja-JP" altLang="en-US"/>
          </a:p>
        </p:txBody>
      </p:sp>
    </p:spTree>
    <p:extLst>
      <p:ext uri="{BB962C8B-B14F-4D97-AF65-F5344CB8AC3E}">
        <p14:creationId xmlns:p14="http://schemas.microsoft.com/office/powerpoint/2010/main" val="1100503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C38D1-FD58-ADA6-929E-6BA4C163F22D}"/>
              </a:ext>
            </a:extLst>
          </p:cNvPr>
          <p:cNvSpPr>
            <a:spLocks noGrp="1"/>
          </p:cNvSpPr>
          <p:nvPr>
            <p:ph type="title"/>
          </p:nvPr>
        </p:nvSpPr>
        <p:spPr/>
        <p:txBody>
          <a:bodyPr/>
          <a:lstStyle/>
          <a:p>
            <a:r>
              <a:rPr lang="ja-JP" altLang="en-US"/>
              <a:t>結果詳細分析</a:t>
            </a:r>
            <a:endParaRPr kumimoji="1" lang="ja-JP" altLang="en-US"/>
          </a:p>
        </p:txBody>
      </p:sp>
      <p:sp>
        <p:nvSpPr>
          <p:cNvPr id="3" name="コンテンツ プレースホルダー 2">
            <a:extLst>
              <a:ext uri="{FF2B5EF4-FFF2-40B4-BE49-F238E27FC236}">
                <a16:creationId xmlns:a16="http://schemas.microsoft.com/office/drawing/2014/main" id="{2A294CE7-E105-C167-056C-B79FD1DC79E3}"/>
              </a:ext>
            </a:extLst>
          </p:cNvPr>
          <p:cNvSpPr>
            <a:spLocks noGrp="1"/>
          </p:cNvSpPr>
          <p:nvPr>
            <p:ph idx="1"/>
          </p:nvPr>
        </p:nvSpPr>
        <p:spPr>
          <a:xfrm>
            <a:off x="168275" y="869950"/>
            <a:ext cx="8786813" cy="5151337"/>
          </a:xfrm>
        </p:spPr>
        <p:txBody>
          <a:bodyPr/>
          <a:lstStyle/>
          <a:p>
            <a:r>
              <a:rPr lang="en-US" altLang="ja-JP" dirty="0"/>
              <a:t>Exp0_30  GGGG-</a:t>
            </a:r>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701332-832F-DB10-CAEA-B363C3CD1901}"/>
              </a:ext>
            </a:extLst>
          </p:cNvPr>
          <p:cNvSpPr>
            <a:spLocks noGrp="1"/>
          </p:cNvSpPr>
          <p:nvPr>
            <p:ph type="sldNum" sz="quarter" idx="10"/>
          </p:nvPr>
        </p:nvSpPr>
        <p:spPr/>
        <p:txBody>
          <a:bodyPr/>
          <a:lstStyle/>
          <a:p>
            <a:fld id="{DE2B87E1-F9DF-4BEE-B07D-635D26011F4B}" type="slidenum">
              <a:rPr lang="en-US" altLang="ja-JP" smtClean="0"/>
              <a:pPr/>
              <a:t>9</a:t>
            </a:fld>
            <a:endParaRPr lang="en-US" altLang="ja-JP"/>
          </a:p>
        </p:txBody>
      </p:sp>
      <p:sp>
        <p:nvSpPr>
          <p:cNvPr id="12" name="テキスト ボックス 11">
            <a:extLst>
              <a:ext uri="{FF2B5EF4-FFF2-40B4-BE49-F238E27FC236}">
                <a16:creationId xmlns:a16="http://schemas.microsoft.com/office/drawing/2014/main" id="{C5021752-448B-9EBC-A2EB-43F06BE057FF}"/>
              </a:ext>
            </a:extLst>
          </p:cNvPr>
          <p:cNvSpPr txBox="1"/>
          <p:nvPr/>
        </p:nvSpPr>
        <p:spPr>
          <a:xfrm>
            <a:off x="1983310" y="1381604"/>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D4</a:t>
            </a:r>
            <a:endParaRPr kumimoji="1" lang="ja-JP" altLang="en-US"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5C544D95-6A06-1022-8699-CEE0FECF8ED1}"/>
              </a:ext>
            </a:extLst>
          </p:cNvPr>
          <p:cNvSpPr txBox="1"/>
          <p:nvPr/>
        </p:nvSpPr>
        <p:spPr>
          <a:xfrm>
            <a:off x="6249607" y="1381604"/>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D5</a:t>
            </a:r>
            <a:endParaRPr kumimoji="1" lang="ja-JP" altLang="en-US"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FC76D376-1975-CE65-E0DE-07629F86BBFB}"/>
              </a:ext>
            </a:extLst>
          </p:cNvPr>
          <p:cNvPicPr>
            <a:picLocks noChangeAspect="1"/>
          </p:cNvPicPr>
          <p:nvPr/>
        </p:nvPicPr>
        <p:blipFill>
          <a:blip r:embed="rId2"/>
          <a:stretch>
            <a:fillRect/>
          </a:stretch>
        </p:blipFill>
        <p:spPr>
          <a:xfrm>
            <a:off x="214943" y="5248999"/>
            <a:ext cx="4292820" cy="1383187"/>
          </a:xfrm>
          <a:prstGeom prst="rect">
            <a:avLst/>
          </a:prstGeom>
        </p:spPr>
      </p:pic>
      <p:pic>
        <p:nvPicPr>
          <p:cNvPr id="8" name="図 7">
            <a:extLst>
              <a:ext uri="{FF2B5EF4-FFF2-40B4-BE49-F238E27FC236}">
                <a16:creationId xmlns:a16="http://schemas.microsoft.com/office/drawing/2014/main" id="{E5BB50FB-D1DA-9D22-079A-88DFD8EE9C53}"/>
              </a:ext>
            </a:extLst>
          </p:cNvPr>
          <p:cNvPicPr>
            <a:picLocks noChangeAspect="1"/>
          </p:cNvPicPr>
          <p:nvPr/>
        </p:nvPicPr>
        <p:blipFill>
          <a:blip r:embed="rId3"/>
          <a:stretch>
            <a:fillRect/>
          </a:stretch>
        </p:blipFill>
        <p:spPr>
          <a:xfrm>
            <a:off x="115723" y="1750936"/>
            <a:ext cx="4444752" cy="1976745"/>
          </a:xfrm>
          <a:prstGeom prst="rect">
            <a:avLst/>
          </a:prstGeom>
        </p:spPr>
      </p:pic>
      <p:pic>
        <p:nvPicPr>
          <p:cNvPr id="9" name="図 8">
            <a:extLst>
              <a:ext uri="{FF2B5EF4-FFF2-40B4-BE49-F238E27FC236}">
                <a16:creationId xmlns:a16="http://schemas.microsoft.com/office/drawing/2014/main" id="{9DCA41C6-91CE-2C8F-91B8-2E6C146403C1}"/>
              </a:ext>
            </a:extLst>
          </p:cNvPr>
          <p:cNvPicPr>
            <a:picLocks noChangeAspect="1"/>
          </p:cNvPicPr>
          <p:nvPr/>
        </p:nvPicPr>
        <p:blipFill>
          <a:blip r:embed="rId4"/>
          <a:stretch>
            <a:fillRect/>
          </a:stretch>
        </p:blipFill>
        <p:spPr>
          <a:xfrm>
            <a:off x="86555" y="4207089"/>
            <a:ext cx="4404575" cy="862021"/>
          </a:xfrm>
          <a:prstGeom prst="rect">
            <a:avLst/>
          </a:prstGeom>
        </p:spPr>
      </p:pic>
      <p:pic>
        <p:nvPicPr>
          <p:cNvPr id="10" name="図 9">
            <a:extLst>
              <a:ext uri="{FF2B5EF4-FFF2-40B4-BE49-F238E27FC236}">
                <a16:creationId xmlns:a16="http://schemas.microsoft.com/office/drawing/2014/main" id="{6DCB83E7-28C4-04C6-2C16-EE8B4E8C73A5}"/>
              </a:ext>
            </a:extLst>
          </p:cNvPr>
          <p:cNvPicPr>
            <a:picLocks noChangeAspect="1"/>
          </p:cNvPicPr>
          <p:nvPr/>
        </p:nvPicPr>
        <p:blipFill>
          <a:blip r:embed="rId5"/>
          <a:stretch>
            <a:fillRect/>
          </a:stretch>
        </p:blipFill>
        <p:spPr>
          <a:xfrm>
            <a:off x="4840288" y="1725641"/>
            <a:ext cx="4208432" cy="2203368"/>
          </a:xfrm>
          <a:prstGeom prst="rect">
            <a:avLst/>
          </a:prstGeom>
        </p:spPr>
      </p:pic>
      <p:pic>
        <p:nvPicPr>
          <p:cNvPr id="11" name="図 10">
            <a:extLst>
              <a:ext uri="{FF2B5EF4-FFF2-40B4-BE49-F238E27FC236}">
                <a16:creationId xmlns:a16="http://schemas.microsoft.com/office/drawing/2014/main" id="{3BB2027C-7141-D38A-8FCA-5E75B5A0DAA4}"/>
              </a:ext>
            </a:extLst>
          </p:cNvPr>
          <p:cNvPicPr>
            <a:picLocks noChangeAspect="1"/>
          </p:cNvPicPr>
          <p:nvPr/>
        </p:nvPicPr>
        <p:blipFill>
          <a:blip r:embed="rId6"/>
          <a:stretch>
            <a:fillRect/>
          </a:stretch>
        </p:blipFill>
        <p:spPr>
          <a:xfrm>
            <a:off x="4851180" y="3985072"/>
            <a:ext cx="4185628" cy="1018724"/>
          </a:xfrm>
          <a:prstGeom prst="rect">
            <a:avLst/>
          </a:prstGeom>
        </p:spPr>
      </p:pic>
      <p:pic>
        <p:nvPicPr>
          <p:cNvPr id="13" name="図 12">
            <a:extLst>
              <a:ext uri="{FF2B5EF4-FFF2-40B4-BE49-F238E27FC236}">
                <a16:creationId xmlns:a16="http://schemas.microsoft.com/office/drawing/2014/main" id="{8F3C1C7D-F593-F662-C9B9-F0E79899E40A}"/>
              </a:ext>
            </a:extLst>
          </p:cNvPr>
          <p:cNvPicPr>
            <a:picLocks noChangeAspect="1"/>
          </p:cNvPicPr>
          <p:nvPr/>
        </p:nvPicPr>
        <p:blipFill>
          <a:blip r:embed="rId7"/>
          <a:stretch>
            <a:fillRect/>
          </a:stretch>
        </p:blipFill>
        <p:spPr>
          <a:xfrm>
            <a:off x="4642849" y="5242519"/>
            <a:ext cx="4358907" cy="1153529"/>
          </a:xfrm>
          <a:prstGeom prst="rect">
            <a:avLst/>
          </a:prstGeom>
        </p:spPr>
      </p:pic>
    </p:spTree>
    <p:extLst>
      <p:ext uri="{BB962C8B-B14F-4D97-AF65-F5344CB8AC3E}">
        <p14:creationId xmlns:p14="http://schemas.microsoft.com/office/powerpoint/2010/main" val="76929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C38D1-FD58-ADA6-929E-6BA4C163F22D}"/>
              </a:ext>
            </a:extLst>
          </p:cNvPr>
          <p:cNvSpPr>
            <a:spLocks noGrp="1"/>
          </p:cNvSpPr>
          <p:nvPr>
            <p:ph type="title"/>
          </p:nvPr>
        </p:nvSpPr>
        <p:spPr/>
        <p:txBody>
          <a:bodyPr/>
          <a:lstStyle/>
          <a:p>
            <a:r>
              <a:rPr lang="ja-JP" altLang="en-US"/>
              <a:t>結果詳細分析</a:t>
            </a:r>
            <a:endParaRPr kumimoji="1" lang="ja-JP" altLang="en-US"/>
          </a:p>
        </p:txBody>
      </p:sp>
      <p:sp>
        <p:nvSpPr>
          <p:cNvPr id="3" name="コンテンツ プレースホルダー 2">
            <a:extLst>
              <a:ext uri="{FF2B5EF4-FFF2-40B4-BE49-F238E27FC236}">
                <a16:creationId xmlns:a16="http://schemas.microsoft.com/office/drawing/2014/main" id="{2A294CE7-E105-C167-056C-B79FD1DC79E3}"/>
              </a:ext>
            </a:extLst>
          </p:cNvPr>
          <p:cNvSpPr>
            <a:spLocks noGrp="1"/>
          </p:cNvSpPr>
          <p:nvPr>
            <p:ph idx="1"/>
          </p:nvPr>
        </p:nvSpPr>
        <p:spPr>
          <a:xfrm>
            <a:off x="168275" y="869951"/>
            <a:ext cx="8786813" cy="369332"/>
          </a:xfrm>
        </p:spPr>
        <p:txBody>
          <a:bodyPr/>
          <a:lstStyle/>
          <a:p>
            <a:r>
              <a:rPr lang="en-US" altLang="ja-JP" dirty="0"/>
              <a:t>Exp0_44  CGGG-</a:t>
            </a:r>
          </a:p>
        </p:txBody>
      </p:sp>
      <p:sp>
        <p:nvSpPr>
          <p:cNvPr id="4" name="スライド番号プレースホルダー 3">
            <a:extLst>
              <a:ext uri="{FF2B5EF4-FFF2-40B4-BE49-F238E27FC236}">
                <a16:creationId xmlns:a16="http://schemas.microsoft.com/office/drawing/2014/main" id="{49701332-832F-DB10-CAEA-B363C3CD1901}"/>
              </a:ext>
            </a:extLst>
          </p:cNvPr>
          <p:cNvSpPr>
            <a:spLocks noGrp="1"/>
          </p:cNvSpPr>
          <p:nvPr>
            <p:ph type="sldNum" sz="quarter" idx="10"/>
          </p:nvPr>
        </p:nvSpPr>
        <p:spPr/>
        <p:txBody>
          <a:bodyPr/>
          <a:lstStyle/>
          <a:p>
            <a:fld id="{DE2B87E1-F9DF-4BEE-B07D-635D26011F4B}" type="slidenum">
              <a:rPr lang="en-US" altLang="ja-JP" smtClean="0"/>
              <a:pPr/>
              <a:t>10</a:t>
            </a:fld>
            <a:endParaRPr lang="en-US" altLang="ja-JP"/>
          </a:p>
        </p:txBody>
      </p:sp>
      <p:sp>
        <p:nvSpPr>
          <p:cNvPr id="12" name="テキスト ボックス 11">
            <a:extLst>
              <a:ext uri="{FF2B5EF4-FFF2-40B4-BE49-F238E27FC236}">
                <a16:creationId xmlns:a16="http://schemas.microsoft.com/office/drawing/2014/main" id="{C5021752-448B-9EBC-A2EB-43F06BE057FF}"/>
              </a:ext>
            </a:extLst>
          </p:cNvPr>
          <p:cNvSpPr txBox="1"/>
          <p:nvPr/>
        </p:nvSpPr>
        <p:spPr>
          <a:xfrm>
            <a:off x="1983310" y="1381604"/>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D1</a:t>
            </a:r>
            <a:endParaRPr kumimoji="1" lang="ja-JP" altLang="en-US"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5C544D95-6A06-1022-8699-CEE0FECF8ED1}"/>
              </a:ext>
            </a:extLst>
          </p:cNvPr>
          <p:cNvSpPr txBox="1"/>
          <p:nvPr/>
        </p:nvSpPr>
        <p:spPr>
          <a:xfrm>
            <a:off x="6249607" y="1381604"/>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D2</a:t>
            </a:r>
            <a:endParaRPr kumimoji="1" lang="ja-JP" altLang="en-US"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6E8E9DB0-4173-C697-A204-A1E4BD86ED98}"/>
              </a:ext>
            </a:extLst>
          </p:cNvPr>
          <p:cNvPicPr>
            <a:picLocks noChangeAspect="1"/>
          </p:cNvPicPr>
          <p:nvPr/>
        </p:nvPicPr>
        <p:blipFill>
          <a:blip r:embed="rId2"/>
          <a:stretch>
            <a:fillRect/>
          </a:stretch>
        </p:blipFill>
        <p:spPr>
          <a:xfrm>
            <a:off x="33040" y="5107065"/>
            <a:ext cx="4300538" cy="1011302"/>
          </a:xfrm>
          <a:prstGeom prst="rect">
            <a:avLst/>
          </a:prstGeom>
        </p:spPr>
      </p:pic>
      <p:pic>
        <p:nvPicPr>
          <p:cNvPr id="7" name="図 6">
            <a:extLst>
              <a:ext uri="{FF2B5EF4-FFF2-40B4-BE49-F238E27FC236}">
                <a16:creationId xmlns:a16="http://schemas.microsoft.com/office/drawing/2014/main" id="{0A9F2AC5-94DA-0D22-BB84-E2812BF42373}"/>
              </a:ext>
            </a:extLst>
          </p:cNvPr>
          <p:cNvPicPr>
            <a:picLocks noChangeAspect="1"/>
          </p:cNvPicPr>
          <p:nvPr/>
        </p:nvPicPr>
        <p:blipFill>
          <a:blip r:embed="rId3"/>
          <a:stretch>
            <a:fillRect/>
          </a:stretch>
        </p:blipFill>
        <p:spPr>
          <a:xfrm>
            <a:off x="33040" y="1757210"/>
            <a:ext cx="4702974" cy="1120916"/>
          </a:xfrm>
          <a:prstGeom prst="rect">
            <a:avLst/>
          </a:prstGeom>
        </p:spPr>
      </p:pic>
      <p:pic>
        <p:nvPicPr>
          <p:cNvPr id="14" name="図 13">
            <a:extLst>
              <a:ext uri="{FF2B5EF4-FFF2-40B4-BE49-F238E27FC236}">
                <a16:creationId xmlns:a16="http://schemas.microsoft.com/office/drawing/2014/main" id="{A9715913-FD6E-811E-42C3-2B021B10E020}"/>
              </a:ext>
            </a:extLst>
          </p:cNvPr>
          <p:cNvPicPr>
            <a:picLocks noChangeAspect="1"/>
          </p:cNvPicPr>
          <p:nvPr/>
        </p:nvPicPr>
        <p:blipFill>
          <a:blip r:embed="rId4"/>
          <a:stretch>
            <a:fillRect/>
          </a:stretch>
        </p:blipFill>
        <p:spPr>
          <a:xfrm>
            <a:off x="35496" y="3572458"/>
            <a:ext cx="4564063" cy="383431"/>
          </a:xfrm>
          <a:prstGeom prst="rect">
            <a:avLst/>
          </a:prstGeom>
        </p:spPr>
      </p:pic>
      <p:pic>
        <p:nvPicPr>
          <p:cNvPr id="15" name="図 14">
            <a:extLst>
              <a:ext uri="{FF2B5EF4-FFF2-40B4-BE49-F238E27FC236}">
                <a16:creationId xmlns:a16="http://schemas.microsoft.com/office/drawing/2014/main" id="{A40A4783-FB0F-8BAF-EB5A-A9E4FC74C2FC}"/>
              </a:ext>
            </a:extLst>
          </p:cNvPr>
          <p:cNvPicPr>
            <a:picLocks noChangeAspect="1"/>
          </p:cNvPicPr>
          <p:nvPr/>
        </p:nvPicPr>
        <p:blipFill>
          <a:blip r:embed="rId5"/>
          <a:stretch>
            <a:fillRect/>
          </a:stretch>
        </p:blipFill>
        <p:spPr>
          <a:xfrm>
            <a:off x="4358393" y="5107065"/>
            <a:ext cx="4702974" cy="1376076"/>
          </a:xfrm>
          <a:prstGeom prst="rect">
            <a:avLst/>
          </a:prstGeom>
        </p:spPr>
      </p:pic>
      <p:pic>
        <p:nvPicPr>
          <p:cNvPr id="17" name="図 16">
            <a:extLst>
              <a:ext uri="{FF2B5EF4-FFF2-40B4-BE49-F238E27FC236}">
                <a16:creationId xmlns:a16="http://schemas.microsoft.com/office/drawing/2014/main" id="{E0F21B68-5F7D-E87B-B63B-6ABB6C934F67}"/>
              </a:ext>
            </a:extLst>
          </p:cNvPr>
          <p:cNvPicPr>
            <a:picLocks noChangeAspect="1"/>
          </p:cNvPicPr>
          <p:nvPr/>
        </p:nvPicPr>
        <p:blipFill>
          <a:blip r:embed="rId6"/>
          <a:stretch>
            <a:fillRect/>
          </a:stretch>
        </p:blipFill>
        <p:spPr>
          <a:xfrm>
            <a:off x="4693428" y="1774129"/>
            <a:ext cx="4493960" cy="1925983"/>
          </a:xfrm>
          <a:prstGeom prst="rect">
            <a:avLst/>
          </a:prstGeom>
        </p:spPr>
      </p:pic>
      <p:pic>
        <p:nvPicPr>
          <p:cNvPr id="18" name="図 17">
            <a:extLst>
              <a:ext uri="{FF2B5EF4-FFF2-40B4-BE49-F238E27FC236}">
                <a16:creationId xmlns:a16="http://schemas.microsoft.com/office/drawing/2014/main" id="{D4761225-4B20-76CF-5D21-3726BD6A50A3}"/>
              </a:ext>
            </a:extLst>
          </p:cNvPr>
          <p:cNvPicPr>
            <a:picLocks noChangeAspect="1"/>
          </p:cNvPicPr>
          <p:nvPr/>
        </p:nvPicPr>
        <p:blipFill>
          <a:blip r:embed="rId7"/>
          <a:stretch>
            <a:fillRect/>
          </a:stretch>
        </p:blipFill>
        <p:spPr>
          <a:xfrm>
            <a:off x="4693428" y="3793304"/>
            <a:ext cx="4493960" cy="509868"/>
          </a:xfrm>
          <a:prstGeom prst="rect">
            <a:avLst/>
          </a:prstGeom>
        </p:spPr>
      </p:pic>
    </p:spTree>
    <p:extLst>
      <p:ext uri="{BB962C8B-B14F-4D97-AF65-F5344CB8AC3E}">
        <p14:creationId xmlns:p14="http://schemas.microsoft.com/office/powerpoint/2010/main" val="369433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C38D1-FD58-ADA6-929E-6BA4C163F22D}"/>
              </a:ext>
            </a:extLst>
          </p:cNvPr>
          <p:cNvSpPr>
            <a:spLocks noGrp="1"/>
          </p:cNvSpPr>
          <p:nvPr>
            <p:ph type="title"/>
          </p:nvPr>
        </p:nvSpPr>
        <p:spPr/>
        <p:txBody>
          <a:bodyPr/>
          <a:lstStyle/>
          <a:p>
            <a:r>
              <a:rPr lang="ja-JP" altLang="en-US"/>
              <a:t>結果詳細分析</a:t>
            </a:r>
            <a:endParaRPr kumimoji="1" lang="ja-JP" altLang="en-US"/>
          </a:p>
        </p:txBody>
      </p:sp>
      <p:sp>
        <p:nvSpPr>
          <p:cNvPr id="3" name="コンテンツ プレースホルダー 2">
            <a:extLst>
              <a:ext uri="{FF2B5EF4-FFF2-40B4-BE49-F238E27FC236}">
                <a16:creationId xmlns:a16="http://schemas.microsoft.com/office/drawing/2014/main" id="{2A294CE7-E105-C167-056C-B79FD1DC79E3}"/>
              </a:ext>
            </a:extLst>
          </p:cNvPr>
          <p:cNvSpPr>
            <a:spLocks noGrp="1"/>
          </p:cNvSpPr>
          <p:nvPr>
            <p:ph idx="1"/>
          </p:nvPr>
        </p:nvSpPr>
        <p:spPr>
          <a:xfrm>
            <a:off x="168275" y="869951"/>
            <a:ext cx="8786813" cy="369332"/>
          </a:xfrm>
        </p:spPr>
        <p:txBody>
          <a:bodyPr/>
          <a:lstStyle/>
          <a:p>
            <a:r>
              <a:rPr lang="en-US" altLang="ja-JP" dirty="0"/>
              <a:t>Exp0_44  CGGG-</a:t>
            </a:r>
          </a:p>
        </p:txBody>
      </p:sp>
      <p:sp>
        <p:nvSpPr>
          <p:cNvPr id="4" name="スライド番号プレースホルダー 3">
            <a:extLst>
              <a:ext uri="{FF2B5EF4-FFF2-40B4-BE49-F238E27FC236}">
                <a16:creationId xmlns:a16="http://schemas.microsoft.com/office/drawing/2014/main" id="{49701332-832F-DB10-CAEA-B363C3CD1901}"/>
              </a:ext>
            </a:extLst>
          </p:cNvPr>
          <p:cNvSpPr>
            <a:spLocks noGrp="1"/>
          </p:cNvSpPr>
          <p:nvPr>
            <p:ph type="sldNum" sz="quarter" idx="10"/>
          </p:nvPr>
        </p:nvSpPr>
        <p:spPr/>
        <p:txBody>
          <a:bodyPr/>
          <a:lstStyle/>
          <a:p>
            <a:fld id="{DE2B87E1-F9DF-4BEE-B07D-635D26011F4B}" type="slidenum">
              <a:rPr lang="en-US" altLang="ja-JP" smtClean="0"/>
              <a:pPr/>
              <a:t>11</a:t>
            </a:fld>
            <a:endParaRPr lang="en-US" altLang="ja-JP"/>
          </a:p>
        </p:txBody>
      </p:sp>
      <p:sp>
        <p:nvSpPr>
          <p:cNvPr id="12" name="テキスト ボックス 11">
            <a:extLst>
              <a:ext uri="{FF2B5EF4-FFF2-40B4-BE49-F238E27FC236}">
                <a16:creationId xmlns:a16="http://schemas.microsoft.com/office/drawing/2014/main" id="{C5021752-448B-9EBC-A2EB-43F06BE057FF}"/>
              </a:ext>
            </a:extLst>
          </p:cNvPr>
          <p:cNvSpPr txBox="1"/>
          <p:nvPr/>
        </p:nvSpPr>
        <p:spPr>
          <a:xfrm>
            <a:off x="1983310" y="1381604"/>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D4</a:t>
            </a:r>
            <a:endParaRPr kumimoji="1" lang="ja-JP" altLang="en-US"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5C544D95-6A06-1022-8699-CEE0FECF8ED1}"/>
              </a:ext>
            </a:extLst>
          </p:cNvPr>
          <p:cNvSpPr txBox="1"/>
          <p:nvPr/>
        </p:nvSpPr>
        <p:spPr>
          <a:xfrm>
            <a:off x="6249607" y="1381604"/>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D5</a:t>
            </a:r>
            <a:endParaRPr kumimoji="1" lang="ja-JP" altLang="en-US"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CC4E6A2A-B670-E0E1-73AA-E733FBD0AD2D}"/>
              </a:ext>
            </a:extLst>
          </p:cNvPr>
          <p:cNvPicPr>
            <a:picLocks noChangeAspect="1"/>
          </p:cNvPicPr>
          <p:nvPr/>
        </p:nvPicPr>
        <p:blipFill>
          <a:blip r:embed="rId2"/>
          <a:stretch>
            <a:fillRect/>
          </a:stretch>
        </p:blipFill>
        <p:spPr>
          <a:xfrm>
            <a:off x="98881" y="5384681"/>
            <a:ext cx="4300538" cy="1274047"/>
          </a:xfrm>
          <a:prstGeom prst="rect">
            <a:avLst/>
          </a:prstGeom>
        </p:spPr>
      </p:pic>
      <p:pic>
        <p:nvPicPr>
          <p:cNvPr id="6" name="図 5">
            <a:extLst>
              <a:ext uri="{FF2B5EF4-FFF2-40B4-BE49-F238E27FC236}">
                <a16:creationId xmlns:a16="http://schemas.microsoft.com/office/drawing/2014/main" id="{6514AB66-CFC6-60FA-8743-A77CD5AD50E2}"/>
              </a:ext>
            </a:extLst>
          </p:cNvPr>
          <p:cNvPicPr>
            <a:picLocks noChangeAspect="1"/>
          </p:cNvPicPr>
          <p:nvPr/>
        </p:nvPicPr>
        <p:blipFill>
          <a:blip r:embed="rId3"/>
          <a:stretch>
            <a:fillRect/>
          </a:stretch>
        </p:blipFill>
        <p:spPr>
          <a:xfrm>
            <a:off x="597868" y="1683767"/>
            <a:ext cx="3271341" cy="2629221"/>
          </a:xfrm>
          <a:prstGeom prst="rect">
            <a:avLst/>
          </a:prstGeom>
        </p:spPr>
      </p:pic>
      <p:pic>
        <p:nvPicPr>
          <p:cNvPr id="7" name="図 6">
            <a:extLst>
              <a:ext uri="{FF2B5EF4-FFF2-40B4-BE49-F238E27FC236}">
                <a16:creationId xmlns:a16="http://schemas.microsoft.com/office/drawing/2014/main" id="{6B9A7B6C-6F2A-7237-E51A-0863D522CECF}"/>
              </a:ext>
            </a:extLst>
          </p:cNvPr>
          <p:cNvPicPr>
            <a:picLocks noChangeAspect="1"/>
          </p:cNvPicPr>
          <p:nvPr/>
        </p:nvPicPr>
        <p:blipFill>
          <a:blip r:embed="rId4"/>
          <a:stretch>
            <a:fillRect/>
          </a:stretch>
        </p:blipFill>
        <p:spPr>
          <a:xfrm>
            <a:off x="302677" y="4447947"/>
            <a:ext cx="4096742" cy="801775"/>
          </a:xfrm>
          <a:prstGeom prst="rect">
            <a:avLst/>
          </a:prstGeom>
        </p:spPr>
      </p:pic>
      <p:pic>
        <p:nvPicPr>
          <p:cNvPr id="8" name="図 7">
            <a:extLst>
              <a:ext uri="{FF2B5EF4-FFF2-40B4-BE49-F238E27FC236}">
                <a16:creationId xmlns:a16="http://schemas.microsoft.com/office/drawing/2014/main" id="{39CFDEF4-B232-5595-B616-289D4DAF4F79}"/>
              </a:ext>
            </a:extLst>
          </p:cNvPr>
          <p:cNvPicPr>
            <a:picLocks noChangeAspect="1"/>
          </p:cNvPicPr>
          <p:nvPr/>
        </p:nvPicPr>
        <p:blipFill>
          <a:blip r:embed="rId5"/>
          <a:stretch>
            <a:fillRect/>
          </a:stretch>
        </p:blipFill>
        <p:spPr>
          <a:xfrm>
            <a:off x="4328334" y="5476396"/>
            <a:ext cx="4843462" cy="1080726"/>
          </a:xfrm>
          <a:prstGeom prst="rect">
            <a:avLst/>
          </a:prstGeom>
        </p:spPr>
      </p:pic>
      <p:pic>
        <p:nvPicPr>
          <p:cNvPr id="9" name="図 8">
            <a:extLst>
              <a:ext uri="{FF2B5EF4-FFF2-40B4-BE49-F238E27FC236}">
                <a16:creationId xmlns:a16="http://schemas.microsoft.com/office/drawing/2014/main" id="{D3037EFB-F7C5-41BC-D58A-619B9E139B07}"/>
              </a:ext>
            </a:extLst>
          </p:cNvPr>
          <p:cNvPicPr>
            <a:picLocks noChangeAspect="1"/>
          </p:cNvPicPr>
          <p:nvPr/>
        </p:nvPicPr>
        <p:blipFill>
          <a:blip r:embed="rId6"/>
          <a:stretch>
            <a:fillRect/>
          </a:stretch>
        </p:blipFill>
        <p:spPr>
          <a:xfrm>
            <a:off x="5085837" y="1666457"/>
            <a:ext cx="2827997" cy="2663839"/>
          </a:xfrm>
          <a:prstGeom prst="rect">
            <a:avLst/>
          </a:prstGeom>
        </p:spPr>
      </p:pic>
      <p:pic>
        <p:nvPicPr>
          <p:cNvPr id="10" name="図 9">
            <a:extLst>
              <a:ext uri="{FF2B5EF4-FFF2-40B4-BE49-F238E27FC236}">
                <a16:creationId xmlns:a16="http://schemas.microsoft.com/office/drawing/2014/main" id="{39D6A34C-4DF1-C0AB-A1CB-FEE020149450}"/>
              </a:ext>
            </a:extLst>
          </p:cNvPr>
          <p:cNvPicPr>
            <a:picLocks noChangeAspect="1"/>
          </p:cNvPicPr>
          <p:nvPr/>
        </p:nvPicPr>
        <p:blipFill>
          <a:blip r:embed="rId7"/>
          <a:stretch>
            <a:fillRect/>
          </a:stretch>
        </p:blipFill>
        <p:spPr>
          <a:xfrm>
            <a:off x="4654550" y="4369570"/>
            <a:ext cx="4300538" cy="977395"/>
          </a:xfrm>
          <a:prstGeom prst="rect">
            <a:avLst/>
          </a:prstGeom>
        </p:spPr>
      </p:pic>
    </p:spTree>
    <p:extLst>
      <p:ext uri="{BB962C8B-B14F-4D97-AF65-F5344CB8AC3E}">
        <p14:creationId xmlns:p14="http://schemas.microsoft.com/office/powerpoint/2010/main" val="1673187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BE6CAC-A83A-5D70-46DB-0D55B5F4B5B0}"/>
              </a:ext>
            </a:extLst>
          </p:cNvPr>
          <p:cNvSpPr>
            <a:spLocks noGrp="1"/>
          </p:cNvSpPr>
          <p:nvPr>
            <p:ph type="title"/>
          </p:nvPr>
        </p:nvSpPr>
        <p:spPr/>
        <p:txBody>
          <a:bodyPr/>
          <a:lstStyle/>
          <a:p>
            <a:r>
              <a:rPr kumimoji="1" lang="en-US" altLang="ja-JP" dirty="0"/>
              <a:t>Attention</a:t>
            </a:r>
            <a:r>
              <a:rPr kumimoji="1" lang="ja-JP" altLang="en-US"/>
              <a:t>　数式</a:t>
            </a:r>
          </a:p>
        </p:txBody>
      </p:sp>
      <p:sp>
        <p:nvSpPr>
          <p:cNvPr id="4" name="スライド番号プレースホルダー 3">
            <a:extLst>
              <a:ext uri="{FF2B5EF4-FFF2-40B4-BE49-F238E27FC236}">
                <a16:creationId xmlns:a16="http://schemas.microsoft.com/office/drawing/2014/main" id="{2CC09834-1B66-083E-EB0F-0E4795EB16A2}"/>
              </a:ext>
            </a:extLst>
          </p:cNvPr>
          <p:cNvSpPr>
            <a:spLocks noGrp="1"/>
          </p:cNvSpPr>
          <p:nvPr>
            <p:ph type="sldNum" sz="quarter" idx="10"/>
          </p:nvPr>
        </p:nvSpPr>
        <p:spPr/>
        <p:txBody>
          <a:bodyPr/>
          <a:lstStyle/>
          <a:p>
            <a:fld id="{DE2B87E1-F9DF-4BEE-B07D-635D26011F4B}" type="slidenum">
              <a:rPr lang="en-US" altLang="ja-JP" smtClean="0"/>
              <a:pPr/>
              <a:t>12</a:t>
            </a:fld>
            <a:endParaRPr lang="en-US" altLang="ja-JP"/>
          </a:p>
        </p:txBody>
      </p:sp>
      <p:pic>
        <p:nvPicPr>
          <p:cNvPr id="5" name="図 4">
            <a:extLst>
              <a:ext uri="{FF2B5EF4-FFF2-40B4-BE49-F238E27FC236}">
                <a16:creationId xmlns:a16="http://schemas.microsoft.com/office/drawing/2014/main" id="{F19AE10C-121A-CE0F-5EC0-07E58D42D1C3}"/>
              </a:ext>
            </a:extLst>
          </p:cNvPr>
          <p:cNvPicPr>
            <a:picLocks noChangeAspect="1"/>
          </p:cNvPicPr>
          <p:nvPr/>
        </p:nvPicPr>
        <p:blipFill>
          <a:blip r:embed="rId2"/>
          <a:stretch>
            <a:fillRect/>
          </a:stretch>
        </p:blipFill>
        <p:spPr>
          <a:xfrm>
            <a:off x="539552" y="1005785"/>
            <a:ext cx="3384376" cy="682644"/>
          </a:xfrm>
          <a:prstGeom prst="rect">
            <a:avLst/>
          </a:prstGeom>
        </p:spPr>
      </p:pic>
      <p:pic>
        <p:nvPicPr>
          <p:cNvPr id="6" name="図 5">
            <a:extLst>
              <a:ext uri="{FF2B5EF4-FFF2-40B4-BE49-F238E27FC236}">
                <a16:creationId xmlns:a16="http://schemas.microsoft.com/office/drawing/2014/main" id="{D99A3E04-6541-65ED-C60D-415BB3B2B3B3}"/>
              </a:ext>
            </a:extLst>
          </p:cNvPr>
          <p:cNvPicPr>
            <a:picLocks noChangeAspect="1"/>
          </p:cNvPicPr>
          <p:nvPr/>
        </p:nvPicPr>
        <p:blipFill>
          <a:blip r:embed="rId3"/>
          <a:stretch>
            <a:fillRect/>
          </a:stretch>
        </p:blipFill>
        <p:spPr>
          <a:xfrm>
            <a:off x="905266" y="1829284"/>
            <a:ext cx="2470904" cy="1218293"/>
          </a:xfrm>
          <a:prstGeom prst="rect">
            <a:avLst/>
          </a:prstGeom>
        </p:spPr>
      </p:pic>
      <p:pic>
        <p:nvPicPr>
          <p:cNvPr id="7" name="図 6">
            <a:extLst>
              <a:ext uri="{FF2B5EF4-FFF2-40B4-BE49-F238E27FC236}">
                <a16:creationId xmlns:a16="http://schemas.microsoft.com/office/drawing/2014/main" id="{F9515622-001F-602A-16BA-9273BA8A4CA2}"/>
              </a:ext>
            </a:extLst>
          </p:cNvPr>
          <p:cNvPicPr>
            <a:picLocks noChangeAspect="1"/>
          </p:cNvPicPr>
          <p:nvPr/>
        </p:nvPicPr>
        <p:blipFill>
          <a:blip r:embed="rId4"/>
          <a:stretch>
            <a:fillRect/>
          </a:stretch>
        </p:blipFill>
        <p:spPr>
          <a:xfrm>
            <a:off x="1066552" y="3220348"/>
            <a:ext cx="2330376" cy="1447286"/>
          </a:xfrm>
          <a:prstGeom prst="rect">
            <a:avLst/>
          </a:prstGeom>
        </p:spPr>
      </p:pic>
      <p:pic>
        <p:nvPicPr>
          <p:cNvPr id="8" name="図 7">
            <a:extLst>
              <a:ext uri="{FF2B5EF4-FFF2-40B4-BE49-F238E27FC236}">
                <a16:creationId xmlns:a16="http://schemas.microsoft.com/office/drawing/2014/main" id="{F7035AE0-0EC6-4A81-1321-F58A9D779BD8}"/>
              </a:ext>
            </a:extLst>
          </p:cNvPr>
          <p:cNvPicPr>
            <a:picLocks noChangeAspect="1"/>
          </p:cNvPicPr>
          <p:nvPr/>
        </p:nvPicPr>
        <p:blipFill>
          <a:blip r:embed="rId5"/>
          <a:stretch>
            <a:fillRect/>
          </a:stretch>
        </p:blipFill>
        <p:spPr>
          <a:xfrm>
            <a:off x="169863" y="5013176"/>
            <a:ext cx="3541514" cy="1372621"/>
          </a:xfrm>
          <a:prstGeom prst="rect">
            <a:avLst/>
          </a:prstGeom>
        </p:spPr>
      </p:pic>
      <p:pic>
        <p:nvPicPr>
          <p:cNvPr id="9" name="図 8">
            <a:extLst>
              <a:ext uri="{FF2B5EF4-FFF2-40B4-BE49-F238E27FC236}">
                <a16:creationId xmlns:a16="http://schemas.microsoft.com/office/drawing/2014/main" id="{74DD98E8-6624-F508-7BC7-FFC915F769CA}"/>
              </a:ext>
            </a:extLst>
          </p:cNvPr>
          <p:cNvPicPr>
            <a:picLocks noChangeAspect="1"/>
          </p:cNvPicPr>
          <p:nvPr/>
        </p:nvPicPr>
        <p:blipFill>
          <a:blip r:embed="rId6"/>
          <a:stretch>
            <a:fillRect/>
          </a:stretch>
        </p:blipFill>
        <p:spPr>
          <a:xfrm>
            <a:off x="5148064" y="1688429"/>
            <a:ext cx="3588434" cy="1681852"/>
          </a:xfrm>
          <a:prstGeom prst="rect">
            <a:avLst/>
          </a:prstGeom>
        </p:spPr>
      </p:pic>
      <p:cxnSp>
        <p:nvCxnSpPr>
          <p:cNvPr id="11" name="カギ線コネクタ 10">
            <a:extLst>
              <a:ext uri="{FF2B5EF4-FFF2-40B4-BE49-F238E27FC236}">
                <a16:creationId xmlns:a16="http://schemas.microsoft.com/office/drawing/2014/main" id="{108824E0-B736-C17F-D857-114BC7929E69}"/>
              </a:ext>
            </a:extLst>
          </p:cNvPr>
          <p:cNvCxnSpPr>
            <a:stCxn id="8" idx="3"/>
            <a:endCxn id="9" idx="1"/>
          </p:cNvCxnSpPr>
          <p:nvPr/>
        </p:nvCxnSpPr>
        <p:spPr bwMode="auto">
          <a:xfrm flipV="1">
            <a:off x="3711377" y="2529355"/>
            <a:ext cx="1436687" cy="3170132"/>
          </a:xfrm>
          <a:prstGeom prst="bentConnector3">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4" name="テキスト ボックス 13">
            <a:extLst>
              <a:ext uri="{FF2B5EF4-FFF2-40B4-BE49-F238E27FC236}">
                <a16:creationId xmlns:a16="http://schemas.microsoft.com/office/drawing/2014/main" id="{5EB305CA-065A-4B8E-C495-677B97FD8B35}"/>
              </a:ext>
            </a:extLst>
          </p:cNvPr>
          <p:cNvSpPr txBox="1"/>
          <p:nvPr/>
        </p:nvSpPr>
        <p:spPr>
          <a:xfrm>
            <a:off x="4429720" y="5697281"/>
            <a:ext cx="4615542" cy="646331"/>
          </a:xfrm>
          <a:prstGeom prst="rect">
            <a:avLst/>
          </a:prstGeom>
          <a:noFill/>
        </p:spPr>
        <p:txBody>
          <a:bodyPr wrap="square">
            <a:spAutoFit/>
          </a:bodyPr>
          <a:lstStyle/>
          <a:p>
            <a:r>
              <a:rPr lang="ja-JP" altLang="en-US"/>
              <a:t>https://machinelearningmastery.com/the-transformer-attention-mechanism/</a:t>
            </a:r>
          </a:p>
        </p:txBody>
      </p:sp>
    </p:spTree>
    <p:extLst>
      <p:ext uri="{BB962C8B-B14F-4D97-AF65-F5344CB8AC3E}">
        <p14:creationId xmlns:p14="http://schemas.microsoft.com/office/powerpoint/2010/main" val="577477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536C4-D597-9D5E-69CB-BEFC352720C4}"/>
              </a:ext>
            </a:extLst>
          </p:cNvPr>
          <p:cNvSpPr>
            <a:spLocks noGrp="1"/>
          </p:cNvSpPr>
          <p:nvPr>
            <p:ph type="title"/>
          </p:nvPr>
        </p:nvSpPr>
        <p:spPr/>
        <p:txBody>
          <a:bodyPr/>
          <a:lstStyle/>
          <a:p>
            <a:r>
              <a:rPr kumimoji="1" lang="ja-JP" altLang="en-US"/>
              <a:t>アテンションを可視化</a:t>
            </a:r>
          </a:p>
        </p:txBody>
      </p:sp>
      <p:sp>
        <p:nvSpPr>
          <p:cNvPr id="3" name="コンテンツ プレースホルダー 2">
            <a:extLst>
              <a:ext uri="{FF2B5EF4-FFF2-40B4-BE49-F238E27FC236}">
                <a16:creationId xmlns:a16="http://schemas.microsoft.com/office/drawing/2014/main" id="{D6693FAD-CDF8-3ACC-8808-BFAC68F1671F}"/>
              </a:ext>
            </a:extLst>
          </p:cNvPr>
          <p:cNvSpPr>
            <a:spLocks noGrp="1"/>
          </p:cNvSpPr>
          <p:nvPr>
            <p:ph idx="1"/>
          </p:nvPr>
        </p:nvSpPr>
        <p:spPr>
          <a:xfrm>
            <a:off x="168275" y="869950"/>
            <a:ext cx="8786813" cy="5439369"/>
          </a:xfrm>
        </p:spPr>
        <p:txBody>
          <a:bodyPr/>
          <a:lstStyle/>
          <a:p>
            <a:r>
              <a:rPr kumimoji="1" lang="ja-JP" altLang="en-US"/>
              <a:t>ベンチマーク</a:t>
            </a:r>
            <a:r>
              <a:rPr kumimoji="1" lang="en-US" altLang="ja-JP" dirty="0"/>
              <a:t> exp0_10_1 </a:t>
            </a:r>
            <a:r>
              <a:rPr lang="ja-JP" altLang="en-US"/>
              <a:t>についてアテンションを可視化（次ページ）</a:t>
            </a:r>
            <a:endParaRPr lang="en-US" altLang="ja-JP" dirty="0"/>
          </a:p>
          <a:p>
            <a:pPr lvl="1"/>
            <a:r>
              <a:rPr lang="en-US" altLang="ja-JP" dirty="0"/>
              <a:t>Input table</a:t>
            </a:r>
          </a:p>
          <a:p>
            <a:pPr lvl="1"/>
            <a:endParaRPr lang="en-US" altLang="ja-JP" dirty="0"/>
          </a:p>
          <a:p>
            <a:pPr lvl="1"/>
            <a:endParaRPr lang="en-US" altLang="ja-JP" dirty="0"/>
          </a:p>
          <a:p>
            <a:pPr lvl="1"/>
            <a:endParaRPr lang="en-US" altLang="ja-JP" dirty="0"/>
          </a:p>
          <a:p>
            <a:pPr lvl="1"/>
            <a:r>
              <a:rPr lang="en-US" altLang="ja-JP" dirty="0"/>
              <a:t>Output table</a:t>
            </a:r>
          </a:p>
          <a:p>
            <a:pPr lvl="1"/>
            <a:endParaRPr lang="en-US" altLang="ja-JP" dirty="0"/>
          </a:p>
          <a:p>
            <a:pPr lvl="1"/>
            <a:endParaRPr lang="en-US" altLang="ja-JP" dirty="0"/>
          </a:p>
          <a:p>
            <a:pPr lvl="1"/>
            <a:endParaRPr lang="en-US" altLang="ja-JP" dirty="0"/>
          </a:p>
          <a:p>
            <a:pPr lvl="1"/>
            <a:endParaRPr lang="en-US" altLang="ja-JP" dirty="0"/>
          </a:p>
          <a:p>
            <a:pPr lvl="1"/>
            <a:r>
              <a:rPr lang="en-US" altLang="ja-JP" dirty="0"/>
              <a:t>Program</a:t>
            </a:r>
          </a:p>
          <a:p>
            <a:pPr lvl="1"/>
            <a:endParaRPr lang="en-US" altLang="ja-JP" dirty="0"/>
          </a:p>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63A3861E-660D-6AAF-1CDA-64A934BDF966}"/>
              </a:ext>
            </a:extLst>
          </p:cNvPr>
          <p:cNvSpPr>
            <a:spLocks noGrp="1"/>
          </p:cNvSpPr>
          <p:nvPr>
            <p:ph type="sldNum" sz="quarter" idx="10"/>
          </p:nvPr>
        </p:nvSpPr>
        <p:spPr/>
        <p:txBody>
          <a:bodyPr/>
          <a:lstStyle/>
          <a:p>
            <a:fld id="{DE2B87E1-F9DF-4BEE-B07D-635D26011F4B}" type="slidenum">
              <a:rPr lang="en-US" altLang="ja-JP" smtClean="0"/>
              <a:pPr/>
              <a:t>13</a:t>
            </a:fld>
            <a:endParaRPr lang="en-US" altLang="ja-JP"/>
          </a:p>
        </p:txBody>
      </p:sp>
      <p:pic>
        <p:nvPicPr>
          <p:cNvPr id="5" name="図 4">
            <a:extLst>
              <a:ext uri="{FF2B5EF4-FFF2-40B4-BE49-F238E27FC236}">
                <a16:creationId xmlns:a16="http://schemas.microsoft.com/office/drawing/2014/main" id="{1891F6F6-2ED2-EB1F-DD2D-F81CF0F23712}"/>
              </a:ext>
            </a:extLst>
          </p:cNvPr>
          <p:cNvPicPr>
            <a:picLocks noChangeAspect="1"/>
          </p:cNvPicPr>
          <p:nvPr/>
        </p:nvPicPr>
        <p:blipFill>
          <a:blip r:embed="rId2"/>
          <a:stretch>
            <a:fillRect/>
          </a:stretch>
        </p:blipFill>
        <p:spPr>
          <a:xfrm>
            <a:off x="899592" y="1670365"/>
            <a:ext cx="6591300" cy="990600"/>
          </a:xfrm>
          <a:prstGeom prst="rect">
            <a:avLst/>
          </a:prstGeom>
        </p:spPr>
      </p:pic>
      <p:pic>
        <p:nvPicPr>
          <p:cNvPr id="7" name="図 6">
            <a:extLst>
              <a:ext uri="{FF2B5EF4-FFF2-40B4-BE49-F238E27FC236}">
                <a16:creationId xmlns:a16="http://schemas.microsoft.com/office/drawing/2014/main" id="{65F0A427-4FD8-DDDE-6B98-D2ADA23A0690}"/>
              </a:ext>
            </a:extLst>
          </p:cNvPr>
          <p:cNvPicPr>
            <a:picLocks noChangeAspect="1"/>
          </p:cNvPicPr>
          <p:nvPr/>
        </p:nvPicPr>
        <p:blipFill>
          <a:blip r:embed="rId3"/>
          <a:stretch>
            <a:fillRect/>
          </a:stretch>
        </p:blipFill>
        <p:spPr>
          <a:xfrm>
            <a:off x="1004888" y="3155081"/>
            <a:ext cx="6591300" cy="1574800"/>
          </a:xfrm>
          <a:prstGeom prst="rect">
            <a:avLst/>
          </a:prstGeom>
        </p:spPr>
      </p:pic>
      <p:pic>
        <p:nvPicPr>
          <p:cNvPr id="10" name="図 9">
            <a:extLst>
              <a:ext uri="{FF2B5EF4-FFF2-40B4-BE49-F238E27FC236}">
                <a16:creationId xmlns:a16="http://schemas.microsoft.com/office/drawing/2014/main" id="{B96699AA-D581-7D55-7655-6D9E1C01136C}"/>
              </a:ext>
            </a:extLst>
          </p:cNvPr>
          <p:cNvPicPr>
            <a:picLocks noChangeAspect="1"/>
          </p:cNvPicPr>
          <p:nvPr/>
        </p:nvPicPr>
        <p:blipFill>
          <a:blip r:embed="rId4"/>
          <a:stretch>
            <a:fillRect/>
          </a:stretch>
        </p:blipFill>
        <p:spPr>
          <a:xfrm>
            <a:off x="627820" y="5474544"/>
            <a:ext cx="8424936" cy="521544"/>
          </a:xfrm>
          <a:prstGeom prst="rect">
            <a:avLst/>
          </a:prstGeom>
        </p:spPr>
      </p:pic>
    </p:spTree>
    <p:extLst>
      <p:ext uri="{BB962C8B-B14F-4D97-AF65-F5344CB8AC3E}">
        <p14:creationId xmlns:p14="http://schemas.microsoft.com/office/powerpoint/2010/main" val="161323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19D04-2E4F-88B9-4ED1-81A7152DDD09}"/>
              </a:ext>
            </a:extLst>
          </p:cNvPr>
          <p:cNvSpPr>
            <a:spLocks noGrp="1"/>
          </p:cNvSpPr>
          <p:nvPr>
            <p:ph type="title"/>
          </p:nvPr>
        </p:nvSpPr>
        <p:spPr/>
        <p:txBody>
          <a:bodyPr/>
          <a:lstStyle/>
          <a:p>
            <a:r>
              <a:rPr lang="en-US" altLang="ja-JP" dirty="0"/>
              <a:t>Encoder self attention</a:t>
            </a:r>
            <a:endParaRPr kumimoji="1" lang="ja-JP" altLang="en-US"/>
          </a:p>
        </p:txBody>
      </p:sp>
      <p:sp>
        <p:nvSpPr>
          <p:cNvPr id="3" name="コンテンツ プレースホルダー 2">
            <a:extLst>
              <a:ext uri="{FF2B5EF4-FFF2-40B4-BE49-F238E27FC236}">
                <a16:creationId xmlns:a16="http://schemas.microsoft.com/office/drawing/2014/main" id="{8B03DCA7-6703-AF2E-DA46-99883AC02F95}"/>
              </a:ext>
            </a:extLst>
          </p:cNvPr>
          <p:cNvSpPr>
            <a:spLocks noGrp="1"/>
          </p:cNvSpPr>
          <p:nvPr>
            <p:ph idx="1"/>
          </p:nvPr>
        </p:nvSpPr>
        <p:spPr>
          <a:xfrm>
            <a:off x="168275" y="869951"/>
            <a:ext cx="8786813" cy="758850"/>
          </a:xfrm>
        </p:spPr>
        <p:txBody>
          <a:bodyPr/>
          <a:lstStyle/>
          <a:p>
            <a:r>
              <a:rPr lang="en-US" altLang="ja-JP" dirty="0"/>
              <a:t>Encoder self attention </a:t>
            </a:r>
            <a:r>
              <a:rPr lang="ja-JP" altLang="en-US"/>
              <a:t>最上位レイヤ</a:t>
            </a:r>
            <a:endParaRPr lang="en-US" altLang="ja-JP" dirty="0"/>
          </a:p>
          <a:p>
            <a:pPr lvl="1"/>
            <a:r>
              <a:rPr lang="ja-JP" altLang="en-US"/>
              <a:t>セル単位の塊で</a:t>
            </a:r>
            <a:r>
              <a:rPr lang="en-US" altLang="ja-JP" dirty="0"/>
              <a:t>attention</a:t>
            </a:r>
            <a:r>
              <a:rPr lang="ja-JP" altLang="en-US"/>
              <a:t>されている</a:t>
            </a: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1D29979-DAC3-E119-02A8-BEA1351705AD}"/>
              </a:ext>
            </a:extLst>
          </p:cNvPr>
          <p:cNvSpPr>
            <a:spLocks noGrp="1"/>
          </p:cNvSpPr>
          <p:nvPr>
            <p:ph type="sldNum" sz="quarter" idx="10"/>
          </p:nvPr>
        </p:nvSpPr>
        <p:spPr/>
        <p:txBody>
          <a:bodyPr/>
          <a:lstStyle/>
          <a:p>
            <a:fld id="{DE2B87E1-F9DF-4BEE-B07D-635D26011F4B}" type="slidenum">
              <a:rPr lang="en-US" altLang="ja-JP" smtClean="0"/>
              <a:pPr/>
              <a:t>14</a:t>
            </a:fld>
            <a:endParaRPr lang="en-US" altLang="ja-JP"/>
          </a:p>
        </p:txBody>
      </p:sp>
      <p:pic>
        <p:nvPicPr>
          <p:cNvPr id="5" name="図 4">
            <a:extLst>
              <a:ext uri="{FF2B5EF4-FFF2-40B4-BE49-F238E27FC236}">
                <a16:creationId xmlns:a16="http://schemas.microsoft.com/office/drawing/2014/main" id="{9D891A5E-4756-3FEE-EAF8-CF2E057AB55C}"/>
              </a:ext>
            </a:extLst>
          </p:cNvPr>
          <p:cNvPicPr>
            <a:picLocks noChangeAspect="1"/>
          </p:cNvPicPr>
          <p:nvPr/>
        </p:nvPicPr>
        <p:blipFill>
          <a:blip r:embed="rId2"/>
          <a:stretch>
            <a:fillRect/>
          </a:stretch>
        </p:blipFill>
        <p:spPr>
          <a:xfrm>
            <a:off x="1875030" y="1916832"/>
            <a:ext cx="5831600" cy="4581320"/>
          </a:xfrm>
          <a:prstGeom prst="rect">
            <a:avLst/>
          </a:prstGeom>
        </p:spPr>
      </p:pic>
    </p:spTree>
    <p:extLst>
      <p:ext uri="{BB962C8B-B14F-4D97-AF65-F5344CB8AC3E}">
        <p14:creationId xmlns:p14="http://schemas.microsoft.com/office/powerpoint/2010/main" val="3904409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536C4-D597-9D5E-69CB-BEFC352720C4}"/>
              </a:ext>
            </a:extLst>
          </p:cNvPr>
          <p:cNvSpPr>
            <a:spLocks noGrp="1"/>
          </p:cNvSpPr>
          <p:nvPr>
            <p:ph type="title"/>
          </p:nvPr>
        </p:nvSpPr>
        <p:spPr/>
        <p:txBody>
          <a:bodyPr/>
          <a:lstStyle/>
          <a:p>
            <a:r>
              <a:rPr lang="en-US" altLang="ja-JP" dirty="0"/>
              <a:t>Encoder self attention</a:t>
            </a:r>
            <a:endParaRPr kumimoji="1" lang="ja-JP" altLang="en-US"/>
          </a:p>
        </p:txBody>
      </p:sp>
      <p:sp>
        <p:nvSpPr>
          <p:cNvPr id="4" name="スライド番号プレースホルダー 3">
            <a:extLst>
              <a:ext uri="{FF2B5EF4-FFF2-40B4-BE49-F238E27FC236}">
                <a16:creationId xmlns:a16="http://schemas.microsoft.com/office/drawing/2014/main" id="{63A3861E-660D-6AAF-1CDA-64A934BDF966}"/>
              </a:ext>
            </a:extLst>
          </p:cNvPr>
          <p:cNvSpPr>
            <a:spLocks noGrp="1"/>
          </p:cNvSpPr>
          <p:nvPr>
            <p:ph type="sldNum" sz="quarter" idx="10"/>
          </p:nvPr>
        </p:nvSpPr>
        <p:spPr/>
        <p:txBody>
          <a:bodyPr/>
          <a:lstStyle/>
          <a:p>
            <a:fld id="{DE2B87E1-F9DF-4BEE-B07D-635D26011F4B}" type="slidenum">
              <a:rPr lang="en-US" altLang="ja-JP" smtClean="0"/>
              <a:pPr/>
              <a:t>15</a:t>
            </a:fld>
            <a:endParaRPr lang="en-US" altLang="ja-JP"/>
          </a:p>
        </p:txBody>
      </p:sp>
      <p:sp>
        <p:nvSpPr>
          <p:cNvPr id="6" name="コンテンツ プレースホルダー 5">
            <a:extLst>
              <a:ext uri="{FF2B5EF4-FFF2-40B4-BE49-F238E27FC236}">
                <a16:creationId xmlns:a16="http://schemas.microsoft.com/office/drawing/2014/main" id="{E88FC0BD-6B84-D013-FB99-8CAA7068AC41}"/>
              </a:ext>
            </a:extLst>
          </p:cNvPr>
          <p:cNvSpPr>
            <a:spLocks noGrp="1"/>
          </p:cNvSpPr>
          <p:nvPr>
            <p:ph idx="1"/>
          </p:nvPr>
        </p:nvSpPr>
        <p:spPr>
          <a:xfrm>
            <a:off x="327099" y="620689"/>
            <a:ext cx="8786813" cy="1584176"/>
          </a:xfrm>
        </p:spPr>
        <p:txBody>
          <a:bodyPr/>
          <a:lstStyle/>
          <a:p>
            <a:r>
              <a:rPr lang="en-US" altLang="ja-JP" dirty="0"/>
              <a:t>Encoder self attention (Layer 0 – 5)</a:t>
            </a:r>
          </a:p>
          <a:p>
            <a:pPr lvl="1"/>
            <a:r>
              <a:rPr lang="ja-JP" altLang="en-US"/>
              <a:t>縦軸と予告軸は、</a:t>
            </a:r>
            <a:r>
              <a:rPr lang="en-US" altLang="ja-JP" dirty="0"/>
              <a:t>input-output </a:t>
            </a:r>
            <a:r>
              <a:rPr lang="ja-JP" altLang="en-US"/>
              <a:t>テーブル</a:t>
            </a:r>
            <a:endParaRPr lang="en-US" altLang="ja-JP" dirty="0"/>
          </a:p>
          <a:p>
            <a:pPr lvl="1"/>
            <a:r>
              <a:rPr kumimoji="1" lang="ja-JP" altLang="en-US"/>
              <a:t>低レイヤでは、局所的なアテンションが見られて、高レイヤでは広域なアテンションが見られる</a:t>
            </a:r>
          </a:p>
        </p:txBody>
      </p:sp>
      <p:pic>
        <p:nvPicPr>
          <p:cNvPr id="8" name="図 7">
            <a:extLst>
              <a:ext uri="{FF2B5EF4-FFF2-40B4-BE49-F238E27FC236}">
                <a16:creationId xmlns:a16="http://schemas.microsoft.com/office/drawing/2014/main" id="{61EC4421-629F-717B-D3D9-B9125425D981}"/>
              </a:ext>
            </a:extLst>
          </p:cNvPr>
          <p:cNvPicPr>
            <a:picLocks noChangeAspect="1"/>
          </p:cNvPicPr>
          <p:nvPr/>
        </p:nvPicPr>
        <p:blipFill>
          <a:blip r:embed="rId2"/>
          <a:stretch>
            <a:fillRect/>
          </a:stretch>
        </p:blipFill>
        <p:spPr>
          <a:xfrm>
            <a:off x="899592" y="2564903"/>
            <a:ext cx="6996353" cy="3987683"/>
          </a:xfrm>
          <a:prstGeom prst="rect">
            <a:avLst/>
          </a:prstGeom>
        </p:spPr>
      </p:pic>
    </p:spTree>
    <p:extLst>
      <p:ext uri="{BB962C8B-B14F-4D97-AF65-F5344CB8AC3E}">
        <p14:creationId xmlns:p14="http://schemas.microsoft.com/office/powerpoint/2010/main" val="93340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FE085F-8886-D0D5-FE76-9C1927B801A5}"/>
              </a:ext>
            </a:extLst>
          </p:cNvPr>
          <p:cNvSpPr>
            <a:spLocks noGrp="1"/>
          </p:cNvSpPr>
          <p:nvPr>
            <p:ph type="title"/>
          </p:nvPr>
        </p:nvSpPr>
        <p:spPr/>
        <p:txBody>
          <a:bodyPr/>
          <a:lstStyle/>
          <a:p>
            <a:r>
              <a:rPr lang="en-US" altLang="ja-JP" dirty="0"/>
              <a:t>Encoder Decoder cross attention</a:t>
            </a:r>
            <a:endParaRPr kumimoji="1" lang="ja-JP" altLang="en-US"/>
          </a:p>
        </p:txBody>
      </p:sp>
      <p:sp>
        <p:nvSpPr>
          <p:cNvPr id="4" name="スライド番号プレースホルダー 3">
            <a:extLst>
              <a:ext uri="{FF2B5EF4-FFF2-40B4-BE49-F238E27FC236}">
                <a16:creationId xmlns:a16="http://schemas.microsoft.com/office/drawing/2014/main" id="{14AE3B9A-6951-895D-B044-8887EEACB664}"/>
              </a:ext>
            </a:extLst>
          </p:cNvPr>
          <p:cNvSpPr>
            <a:spLocks noGrp="1"/>
          </p:cNvSpPr>
          <p:nvPr>
            <p:ph type="sldNum" sz="quarter" idx="10"/>
          </p:nvPr>
        </p:nvSpPr>
        <p:spPr/>
        <p:txBody>
          <a:bodyPr/>
          <a:lstStyle/>
          <a:p>
            <a:fld id="{DE2B87E1-F9DF-4BEE-B07D-635D26011F4B}" type="slidenum">
              <a:rPr lang="en-US" altLang="ja-JP" smtClean="0"/>
              <a:pPr/>
              <a:t>16</a:t>
            </a:fld>
            <a:endParaRPr lang="en-US" altLang="ja-JP"/>
          </a:p>
        </p:txBody>
      </p:sp>
      <p:pic>
        <p:nvPicPr>
          <p:cNvPr id="5" name="図 4">
            <a:extLst>
              <a:ext uri="{FF2B5EF4-FFF2-40B4-BE49-F238E27FC236}">
                <a16:creationId xmlns:a16="http://schemas.microsoft.com/office/drawing/2014/main" id="{A13C3DB9-444A-B1E8-E4FA-41E03B2A2834}"/>
              </a:ext>
            </a:extLst>
          </p:cNvPr>
          <p:cNvPicPr>
            <a:picLocks noChangeAspect="1"/>
          </p:cNvPicPr>
          <p:nvPr/>
        </p:nvPicPr>
        <p:blipFill>
          <a:blip r:embed="rId2"/>
          <a:stretch>
            <a:fillRect/>
          </a:stretch>
        </p:blipFill>
        <p:spPr>
          <a:xfrm>
            <a:off x="1884784" y="2229575"/>
            <a:ext cx="5353794" cy="4172440"/>
          </a:xfrm>
          <a:prstGeom prst="rect">
            <a:avLst/>
          </a:prstGeom>
        </p:spPr>
      </p:pic>
      <p:sp>
        <p:nvSpPr>
          <p:cNvPr id="7" name="コンテンツ プレースホルダー 6">
            <a:extLst>
              <a:ext uri="{FF2B5EF4-FFF2-40B4-BE49-F238E27FC236}">
                <a16:creationId xmlns:a16="http://schemas.microsoft.com/office/drawing/2014/main" id="{6E6945BE-91B3-134B-B726-D7504909CBAA}"/>
              </a:ext>
            </a:extLst>
          </p:cNvPr>
          <p:cNvSpPr>
            <a:spLocks noGrp="1"/>
          </p:cNvSpPr>
          <p:nvPr>
            <p:ph idx="1"/>
          </p:nvPr>
        </p:nvSpPr>
        <p:spPr>
          <a:xfrm>
            <a:off x="168275" y="869951"/>
            <a:ext cx="8786813" cy="453994"/>
          </a:xfrm>
        </p:spPr>
        <p:txBody>
          <a:bodyPr/>
          <a:lstStyle/>
          <a:p>
            <a:r>
              <a:rPr kumimoji="1" lang="en-US" altLang="ja-JP" dirty="0"/>
              <a:t>Encoder decoder cross attention (</a:t>
            </a:r>
            <a:r>
              <a:rPr lang="ja-JP" altLang="en-US"/>
              <a:t>最上位レイヤ）</a:t>
            </a:r>
            <a:endParaRPr lang="en-US" altLang="ja-JP" dirty="0"/>
          </a:p>
          <a:p>
            <a:pPr lvl="1"/>
            <a:r>
              <a:rPr lang="en-US" altLang="ja-JP" dirty="0" err="1"/>
              <a:t>FoldHeader</a:t>
            </a:r>
            <a:r>
              <a:rPr lang="en-US" altLang="ja-JP" dirty="0"/>
              <a:t> </a:t>
            </a:r>
            <a:r>
              <a:rPr lang="ja-JP" altLang="en-US"/>
              <a:t>に対して、</a:t>
            </a:r>
            <a:r>
              <a:rPr lang="en-US" altLang="ja-JP" dirty="0"/>
              <a:t>&lt;</a:t>
            </a:r>
            <a:r>
              <a:rPr lang="en-US" altLang="ja-JP" dirty="0" err="1"/>
              <a:t>eoc</a:t>
            </a:r>
            <a:r>
              <a:rPr lang="en-US" altLang="ja-JP" dirty="0"/>
              <a:t>&gt;</a:t>
            </a:r>
            <a:r>
              <a:rPr lang="ja-JP" altLang="en-US"/>
              <a:t>（列の境界）と</a:t>
            </a:r>
            <a:r>
              <a:rPr lang="en-US" altLang="ja-JP" dirty="0"/>
              <a:t> &lt;</a:t>
            </a:r>
            <a:r>
              <a:rPr lang="en-US" altLang="ja-JP" dirty="0" err="1"/>
              <a:t>eol</a:t>
            </a:r>
            <a:r>
              <a:rPr lang="en-US" altLang="ja-JP" dirty="0"/>
              <a:t>&gt; (</a:t>
            </a:r>
            <a:r>
              <a:rPr lang="ja-JP" altLang="en-US"/>
              <a:t>行の境界</a:t>
            </a:r>
            <a:r>
              <a:rPr lang="en-US" altLang="ja-JP" dirty="0"/>
              <a:t>)</a:t>
            </a:r>
            <a:r>
              <a:rPr lang="ja-JP" altLang="en-US"/>
              <a:t>に反応</a:t>
            </a:r>
            <a:endParaRPr lang="en-US" altLang="ja-JP" dirty="0"/>
          </a:p>
          <a:p>
            <a:pPr lvl="1"/>
            <a:r>
              <a:rPr lang="en-US" altLang="ja-JP" dirty="0" err="1"/>
              <a:t>DropColumn</a:t>
            </a:r>
            <a:r>
              <a:rPr lang="en-US" altLang="ja-JP" dirty="0"/>
              <a:t> </a:t>
            </a:r>
            <a:r>
              <a:rPr lang="ja-JP" altLang="en-US"/>
              <a:t>に対して、</a:t>
            </a:r>
            <a:r>
              <a:rPr lang="en-US" altLang="ja-JP" dirty="0"/>
              <a:t>&lt;</a:t>
            </a:r>
            <a:r>
              <a:rPr lang="en-US" altLang="ja-JP" dirty="0" err="1"/>
              <a:t>eol</a:t>
            </a:r>
            <a:r>
              <a:rPr lang="en-US" altLang="ja-JP" dirty="0"/>
              <a:t>&gt; </a:t>
            </a:r>
            <a:r>
              <a:rPr lang="ja-JP" altLang="en-US"/>
              <a:t>が反応（これは謎</a:t>
            </a:r>
            <a:r>
              <a:rPr lang="en-US" altLang="ja-JP" dirty="0"/>
              <a:t>…</a:t>
            </a:r>
            <a:r>
              <a:rPr lang="ja-JP" altLang="en-US"/>
              <a:t>）</a:t>
            </a:r>
            <a:endParaRPr kumimoji="1" lang="ja-JP" altLang="en-US"/>
          </a:p>
        </p:txBody>
      </p:sp>
      <p:sp>
        <p:nvSpPr>
          <p:cNvPr id="9" name="テキスト ボックス 8">
            <a:extLst>
              <a:ext uri="{FF2B5EF4-FFF2-40B4-BE49-F238E27FC236}">
                <a16:creationId xmlns:a16="http://schemas.microsoft.com/office/drawing/2014/main" id="{66DC2029-34CE-6A71-4D6D-5E51618C05A7}"/>
              </a:ext>
            </a:extLst>
          </p:cNvPr>
          <p:cNvSpPr txBox="1"/>
          <p:nvPr/>
        </p:nvSpPr>
        <p:spPr>
          <a:xfrm>
            <a:off x="123637" y="3573016"/>
            <a:ext cx="1457835" cy="369332"/>
          </a:xfrm>
          <a:prstGeom prst="rect">
            <a:avLst/>
          </a:prstGeom>
          <a:noFill/>
        </p:spPr>
        <p:txBody>
          <a:bodyPr vert="horz" wrap="none" rtlCol="0">
            <a:spAutoFit/>
          </a:bodyPr>
          <a:lstStyle/>
          <a:p>
            <a:r>
              <a:rPr kumimoji="1" lang="en-US" altLang="ja-JP" dirty="0" err="1">
                <a:latin typeface="Meiryo UI" panose="020B0604030504040204" pitchFamily="50" charset="-128"/>
                <a:ea typeface="Meiryo UI" panose="020B0604030504040204" pitchFamily="50" charset="-128"/>
              </a:rPr>
              <a:t>FoldHeader</a:t>
            </a:r>
            <a:endParaRPr kumimoji="1" lang="ja-JP" altLang="en-US"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808B2469-E30B-DE2C-A755-C2F5E85261C9}"/>
              </a:ext>
            </a:extLst>
          </p:cNvPr>
          <p:cNvSpPr txBox="1"/>
          <p:nvPr/>
        </p:nvSpPr>
        <p:spPr>
          <a:xfrm>
            <a:off x="110447" y="4293096"/>
            <a:ext cx="1590500" cy="369332"/>
          </a:xfrm>
          <a:prstGeom prst="rect">
            <a:avLst/>
          </a:prstGeom>
          <a:noFill/>
        </p:spPr>
        <p:txBody>
          <a:bodyPr vert="horz" wrap="none" rtlCol="0">
            <a:spAutoFit/>
          </a:bodyPr>
          <a:lstStyle/>
          <a:p>
            <a:r>
              <a:rPr lang="en-US" altLang="ja-JP" dirty="0" err="1">
                <a:latin typeface="Meiryo UI" panose="020B0604030504040204" pitchFamily="50" charset="-128"/>
                <a:ea typeface="Meiryo UI" panose="020B0604030504040204" pitchFamily="50" charset="-128"/>
              </a:rPr>
              <a:t>DropColumn</a:t>
            </a:r>
            <a:endParaRPr kumimoji="1" lang="ja-JP" altLang="en-US"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1E6045D6-04D6-CF3C-7538-1816EFBCC88D}"/>
              </a:ext>
            </a:extLst>
          </p:cNvPr>
          <p:cNvSpPr txBox="1"/>
          <p:nvPr/>
        </p:nvSpPr>
        <p:spPr>
          <a:xfrm>
            <a:off x="4946913" y="6283881"/>
            <a:ext cx="886781"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&lt;</a:t>
            </a:r>
            <a:r>
              <a:rPr lang="en-US" altLang="ja-JP" dirty="0" err="1">
                <a:latin typeface="Meiryo UI" panose="020B0604030504040204" pitchFamily="50" charset="-128"/>
                <a:ea typeface="Meiryo UI" panose="020B0604030504040204" pitchFamily="50" charset="-128"/>
              </a:rPr>
              <a:t>eol</a:t>
            </a:r>
            <a:r>
              <a:rPr lang="en-US" altLang="ja-JP" dirty="0">
                <a:latin typeface="Meiryo UI" panose="020B0604030504040204" pitchFamily="50" charset="-128"/>
                <a:ea typeface="Meiryo UI" panose="020B0604030504040204" pitchFamily="50" charset="-128"/>
              </a:rPr>
              <a:t>&gt;</a:t>
            </a:r>
            <a:endParaRPr kumimoji="1" lang="ja-JP" altLang="en-US"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C7C18EA5-A047-2B19-A649-46A7BF2F342C}"/>
              </a:ext>
            </a:extLst>
          </p:cNvPr>
          <p:cNvSpPr txBox="1"/>
          <p:nvPr/>
        </p:nvSpPr>
        <p:spPr>
          <a:xfrm>
            <a:off x="5586394" y="6283881"/>
            <a:ext cx="886781"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&lt;</a:t>
            </a:r>
            <a:r>
              <a:rPr lang="en-US" altLang="ja-JP" dirty="0" err="1">
                <a:latin typeface="Meiryo UI" panose="020B0604030504040204" pitchFamily="50" charset="-128"/>
                <a:ea typeface="Meiryo UI" panose="020B0604030504040204" pitchFamily="50" charset="-128"/>
              </a:rPr>
              <a:t>eol</a:t>
            </a:r>
            <a:r>
              <a:rPr lang="en-US" altLang="ja-JP" dirty="0">
                <a:latin typeface="Meiryo UI" panose="020B0604030504040204" pitchFamily="50" charset="-128"/>
                <a:ea typeface="Meiryo UI" panose="020B0604030504040204" pitchFamily="50" charset="-128"/>
              </a:rPr>
              <a:t>&gt;</a:t>
            </a:r>
            <a:endParaRPr kumimoji="1" lang="ja-JP" altLang="en-US"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26AB5691-B262-C89A-4CC3-D97C22675C68}"/>
              </a:ext>
            </a:extLst>
          </p:cNvPr>
          <p:cNvSpPr txBox="1"/>
          <p:nvPr/>
        </p:nvSpPr>
        <p:spPr>
          <a:xfrm>
            <a:off x="6213621" y="6283881"/>
            <a:ext cx="886781"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&lt;</a:t>
            </a:r>
            <a:r>
              <a:rPr lang="en-US" altLang="ja-JP" dirty="0" err="1">
                <a:latin typeface="Meiryo UI" panose="020B0604030504040204" pitchFamily="50" charset="-128"/>
                <a:ea typeface="Meiryo UI" panose="020B0604030504040204" pitchFamily="50" charset="-128"/>
              </a:rPr>
              <a:t>eol</a:t>
            </a:r>
            <a:r>
              <a:rPr lang="en-US" altLang="ja-JP" dirty="0">
                <a:latin typeface="Meiryo UI" panose="020B0604030504040204" pitchFamily="50" charset="-128"/>
                <a:ea typeface="Meiryo UI" panose="020B0604030504040204" pitchFamily="50" charset="-128"/>
              </a:rPr>
              <a:t>&gt;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34615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536C4-D597-9D5E-69CB-BEFC352720C4}"/>
              </a:ext>
            </a:extLst>
          </p:cNvPr>
          <p:cNvSpPr>
            <a:spLocks noGrp="1"/>
          </p:cNvSpPr>
          <p:nvPr>
            <p:ph type="title"/>
          </p:nvPr>
        </p:nvSpPr>
        <p:spPr/>
        <p:txBody>
          <a:bodyPr/>
          <a:lstStyle/>
          <a:p>
            <a:r>
              <a:rPr kumimoji="1" lang="en-US" altLang="ja-JP" dirty="0"/>
              <a:t>Encoder Decoder cross attention</a:t>
            </a:r>
            <a:endParaRPr kumimoji="1" lang="ja-JP" altLang="en-US"/>
          </a:p>
        </p:txBody>
      </p:sp>
      <p:sp>
        <p:nvSpPr>
          <p:cNvPr id="4" name="スライド番号プレースホルダー 3">
            <a:extLst>
              <a:ext uri="{FF2B5EF4-FFF2-40B4-BE49-F238E27FC236}">
                <a16:creationId xmlns:a16="http://schemas.microsoft.com/office/drawing/2014/main" id="{63A3861E-660D-6AAF-1CDA-64A934BDF966}"/>
              </a:ext>
            </a:extLst>
          </p:cNvPr>
          <p:cNvSpPr>
            <a:spLocks noGrp="1"/>
          </p:cNvSpPr>
          <p:nvPr>
            <p:ph type="sldNum" sz="quarter" idx="10"/>
          </p:nvPr>
        </p:nvSpPr>
        <p:spPr/>
        <p:txBody>
          <a:bodyPr/>
          <a:lstStyle/>
          <a:p>
            <a:fld id="{DE2B87E1-F9DF-4BEE-B07D-635D26011F4B}" type="slidenum">
              <a:rPr lang="en-US" altLang="ja-JP" smtClean="0"/>
              <a:pPr/>
              <a:t>17</a:t>
            </a:fld>
            <a:endParaRPr lang="en-US" altLang="ja-JP"/>
          </a:p>
        </p:txBody>
      </p:sp>
      <p:sp>
        <p:nvSpPr>
          <p:cNvPr id="6" name="コンテンツ プレースホルダー 5">
            <a:extLst>
              <a:ext uri="{FF2B5EF4-FFF2-40B4-BE49-F238E27FC236}">
                <a16:creationId xmlns:a16="http://schemas.microsoft.com/office/drawing/2014/main" id="{E88FC0BD-6B84-D013-FB99-8CAA7068AC41}"/>
              </a:ext>
            </a:extLst>
          </p:cNvPr>
          <p:cNvSpPr>
            <a:spLocks noGrp="1"/>
          </p:cNvSpPr>
          <p:nvPr>
            <p:ph idx="1"/>
          </p:nvPr>
        </p:nvSpPr>
        <p:spPr>
          <a:xfrm>
            <a:off x="357187" y="692150"/>
            <a:ext cx="8786813" cy="1080666"/>
          </a:xfrm>
        </p:spPr>
        <p:txBody>
          <a:bodyPr/>
          <a:lstStyle/>
          <a:p>
            <a:r>
              <a:rPr lang="en-US" altLang="ja-JP" dirty="0"/>
              <a:t>Encoder - decoder cross attention (Layer 0 – 5)</a:t>
            </a:r>
          </a:p>
          <a:p>
            <a:pPr lvl="1"/>
            <a:endParaRPr kumimoji="1" lang="ja-JP" altLang="en-US"/>
          </a:p>
        </p:txBody>
      </p:sp>
      <p:pic>
        <p:nvPicPr>
          <p:cNvPr id="3" name="図 2">
            <a:extLst>
              <a:ext uri="{FF2B5EF4-FFF2-40B4-BE49-F238E27FC236}">
                <a16:creationId xmlns:a16="http://schemas.microsoft.com/office/drawing/2014/main" id="{A3BAC253-6C25-F1DD-7D9E-EA0C142BB069}"/>
              </a:ext>
            </a:extLst>
          </p:cNvPr>
          <p:cNvPicPr>
            <a:picLocks noChangeAspect="1"/>
          </p:cNvPicPr>
          <p:nvPr/>
        </p:nvPicPr>
        <p:blipFill>
          <a:blip r:embed="rId2"/>
          <a:stretch>
            <a:fillRect/>
          </a:stretch>
        </p:blipFill>
        <p:spPr>
          <a:xfrm>
            <a:off x="1052736" y="2409406"/>
            <a:ext cx="7038528" cy="4180902"/>
          </a:xfrm>
          <a:prstGeom prst="rect">
            <a:avLst/>
          </a:prstGeom>
        </p:spPr>
      </p:pic>
    </p:spTree>
    <p:extLst>
      <p:ext uri="{BB962C8B-B14F-4D97-AF65-F5344CB8AC3E}">
        <p14:creationId xmlns:p14="http://schemas.microsoft.com/office/powerpoint/2010/main" val="313890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AE674-B847-5AEF-556D-1EAD25538A0C}"/>
              </a:ext>
            </a:extLst>
          </p:cNvPr>
          <p:cNvSpPr>
            <a:spLocks noGrp="1"/>
          </p:cNvSpPr>
          <p:nvPr>
            <p:ph type="title"/>
          </p:nvPr>
        </p:nvSpPr>
        <p:spPr/>
        <p:txBody>
          <a:bodyPr/>
          <a:lstStyle/>
          <a:p>
            <a:r>
              <a:rPr kumimoji="1" lang="en-US" altLang="ja-JP" dirty="0"/>
              <a:t>Decoder self-attention (</a:t>
            </a:r>
            <a:r>
              <a:rPr kumimoji="1" lang="ja-JP" altLang="en-US"/>
              <a:t>最上位レイヤ</a:t>
            </a:r>
            <a:r>
              <a:rPr kumimoji="1" lang="en-US" altLang="ja-JP" dirty="0"/>
              <a:t>)</a:t>
            </a:r>
            <a:endParaRPr kumimoji="1" lang="ja-JP" altLang="en-US"/>
          </a:p>
        </p:txBody>
      </p:sp>
      <p:pic>
        <p:nvPicPr>
          <p:cNvPr id="5" name="コンテンツ プレースホルダー 4">
            <a:extLst>
              <a:ext uri="{FF2B5EF4-FFF2-40B4-BE49-F238E27FC236}">
                <a16:creationId xmlns:a16="http://schemas.microsoft.com/office/drawing/2014/main" id="{6831121A-8BE8-18E5-A7EF-80C8C66CC65B}"/>
              </a:ext>
            </a:extLst>
          </p:cNvPr>
          <p:cNvPicPr>
            <a:picLocks noGrp="1" noChangeAspect="1"/>
          </p:cNvPicPr>
          <p:nvPr>
            <p:ph idx="1"/>
          </p:nvPr>
        </p:nvPicPr>
        <p:blipFill>
          <a:blip r:embed="rId2"/>
          <a:stretch>
            <a:fillRect/>
          </a:stretch>
        </p:blipFill>
        <p:spPr>
          <a:xfrm>
            <a:off x="2015014" y="2305300"/>
            <a:ext cx="5650547" cy="4329857"/>
          </a:xfrm>
          <a:prstGeom prst="rect">
            <a:avLst/>
          </a:prstGeom>
        </p:spPr>
      </p:pic>
      <p:sp>
        <p:nvSpPr>
          <p:cNvPr id="4" name="スライド番号プレースホルダー 3">
            <a:extLst>
              <a:ext uri="{FF2B5EF4-FFF2-40B4-BE49-F238E27FC236}">
                <a16:creationId xmlns:a16="http://schemas.microsoft.com/office/drawing/2014/main" id="{1D5C4766-7F04-1D6A-5DB2-5731A6A2B0C1}"/>
              </a:ext>
            </a:extLst>
          </p:cNvPr>
          <p:cNvSpPr>
            <a:spLocks noGrp="1"/>
          </p:cNvSpPr>
          <p:nvPr>
            <p:ph type="sldNum" sz="quarter" idx="10"/>
          </p:nvPr>
        </p:nvSpPr>
        <p:spPr/>
        <p:txBody>
          <a:bodyPr/>
          <a:lstStyle/>
          <a:p>
            <a:fld id="{DE2B87E1-F9DF-4BEE-B07D-635D26011F4B}" type="slidenum">
              <a:rPr lang="en-US" altLang="ja-JP" smtClean="0"/>
              <a:pPr/>
              <a:t>18</a:t>
            </a:fld>
            <a:endParaRPr lang="en-US" altLang="ja-JP"/>
          </a:p>
        </p:txBody>
      </p:sp>
      <p:sp>
        <p:nvSpPr>
          <p:cNvPr id="6" name="コンテンツ プレースホルダー 2">
            <a:extLst>
              <a:ext uri="{FF2B5EF4-FFF2-40B4-BE49-F238E27FC236}">
                <a16:creationId xmlns:a16="http://schemas.microsoft.com/office/drawing/2014/main" id="{37615F1C-B3D8-90BB-19DB-FA6AF7CB0BFA}"/>
              </a:ext>
            </a:extLst>
          </p:cNvPr>
          <p:cNvSpPr txBox="1">
            <a:spLocks/>
          </p:cNvSpPr>
          <p:nvPr/>
        </p:nvSpPr>
        <p:spPr bwMode="gray">
          <a:xfrm>
            <a:off x="168275" y="86995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en-US" altLang="ja-JP" kern="0" dirty="0"/>
              <a:t>Decoder self attention (</a:t>
            </a:r>
            <a:r>
              <a:rPr lang="ja-JP" altLang="en-US" kern="0"/>
              <a:t>最上位レイヤ</a:t>
            </a:r>
            <a:r>
              <a:rPr lang="en-US" altLang="ja-JP" kern="0" dirty="0"/>
              <a:t>)</a:t>
            </a:r>
            <a:endParaRPr lang="ja-JP" altLang="en-US" kern="0"/>
          </a:p>
        </p:txBody>
      </p:sp>
    </p:spTree>
    <p:extLst>
      <p:ext uri="{BB962C8B-B14F-4D97-AF65-F5344CB8AC3E}">
        <p14:creationId xmlns:p14="http://schemas.microsoft.com/office/powerpoint/2010/main" val="329193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4E64C3-04BF-3C2E-BA97-5B2578E1A663}"/>
              </a:ext>
            </a:extLst>
          </p:cNvPr>
          <p:cNvSpPr>
            <a:spLocks noGrp="1"/>
          </p:cNvSpPr>
          <p:nvPr>
            <p:ph type="title"/>
          </p:nvPr>
        </p:nvSpPr>
        <p:spPr/>
        <p:txBody>
          <a:bodyPr/>
          <a:lstStyle/>
          <a:p>
            <a:r>
              <a:rPr kumimoji="1" lang="ja-JP" altLang="en-US"/>
              <a:t>結果</a:t>
            </a:r>
            <a:r>
              <a:rPr lang="ja-JP" altLang="en-US"/>
              <a:t>詳細</a:t>
            </a:r>
            <a:r>
              <a:rPr kumimoji="1" lang="ja-JP" altLang="en-US"/>
              <a:t>分析</a:t>
            </a:r>
          </a:p>
        </p:txBody>
      </p:sp>
      <p:graphicFrame>
        <p:nvGraphicFramePr>
          <p:cNvPr id="5" name="表 5">
            <a:extLst>
              <a:ext uri="{FF2B5EF4-FFF2-40B4-BE49-F238E27FC236}">
                <a16:creationId xmlns:a16="http://schemas.microsoft.com/office/drawing/2014/main" id="{A40F8ED5-1C2A-E3ED-60DB-E21DB659733A}"/>
              </a:ext>
            </a:extLst>
          </p:cNvPr>
          <p:cNvGraphicFramePr>
            <a:graphicFrameLocks noGrp="1"/>
          </p:cNvGraphicFramePr>
          <p:nvPr>
            <p:ph idx="1"/>
          </p:nvPr>
        </p:nvGraphicFramePr>
        <p:xfrm>
          <a:off x="179512" y="2492896"/>
          <a:ext cx="8786812" cy="3784600"/>
        </p:xfrm>
        <a:graphic>
          <a:graphicData uri="http://schemas.openxmlformats.org/drawingml/2006/table">
            <a:tbl>
              <a:tblPr firstRow="1" bandRow="1">
                <a:tableStyleId>{21E4AEA4-8DFA-4A89-87EB-49C32662AFE0}</a:tableStyleId>
              </a:tblPr>
              <a:tblGrid>
                <a:gridCol w="682979">
                  <a:extLst>
                    <a:ext uri="{9D8B030D-6E8A-4147-A177-3AD203B41FA5}">
                      <a16:colId xmlns:a16="http://schemas.microsoft.com/office/drawing/2014/main" val="1062099780"/>
                    </a:ext>
                  </a:extLst>
                </a:gridCol>
                <a:gridCol w="682979">
                  <a:extLst>
                    <a:ext uri="{9D8B030D-6E8A-4147-A177-3AD203B41FA5}">
                      <a16:colId xmlns:a16="http://schemas.microsoft.com/office/drawing/2014/main" val="2262060924"/>
                    </a:ext>
                  </a:extLst>
                </a:gridCol>
                <a:gridCol w="682979">
                  <a:extLst>
                    <a:ext uri="{9D8B030D-6E8A-4147-A177-3AD203B41FA5}">
                      <a16:colId xmlns:a16="http://schemas.microsoft.com/office/drawing/2014/main" val="1741709318"/>
                    </a:ext>
                  </a:extLst>
                </a:gridCol>
                <a:gridCol w="682979">
                  <a:extLst>
                    <a:ext uri="{9D8B030D-6E8A-4147-A177-3AD203B41FA5}">
                      <a16:colId xmlns:a16="http://schemas.microsoft.com/office/drawing/2014/main" val="2526464100"/>
                    </a:ext>
                  </a:extLst>
                </a:gridCol>
                <a:gridCol w="682979">
                  <a:extLst>
                    <a:ext uri="{9D8B030D-6E8A-4147-A177-3AD203B41FA5}">
                      <a16:colId xmlns:a16="http://schemas.microsoft.com/office/drawing/2014/main" val="2195675911"/>
                    </a:ext>
                  </a:extLst>
                </a:gridCol>
                <a:gridCol w="1716028">
                  <a:extLst>
                    <a:ext uri="{9D8B030D-6E8A-4147-A177-3AD203B41FA5}">
                      <a16:colId xmlns:a16="http://schemas.microsoft.com/office/drawing/2014/main" val="1733501927"/>
                    </a:ext>
                  </a:extLst>
                </a:gridCol>
                <a:gridCol w="3655889">
                  <a:extLst>
                    <a:ext uri="{9D8B030D-6E8A-4147-A177-3AD203B41FA5}">
                      <a16:colId xmlns:a16="http://schemas.microsoft.com/office/drawing/2014/main" val="2565167953"/>
                    </a:ext>
                  </a:extLst>
                </a:gridCol>
              </a:tblGrid>
              <a:tr h="370840">
                <a:tc>
                  <a:txBody>
                    <a:bodyPr/>
                    <a:lstStyle/>
                    <a:p>
                      <a:r>
                        <a:rPr kumimoji="1" lang="en-US" altLang="ja-JP" dirty="0"/>
                        <a:t>D</a:t>
                      </a:r>
                      <a:r>
                        <a:rPr kumimoji="1" lang="en-US" altLang="ja-JP" baseline="-25000" dirty="0"/>
                        <a:t>1</a:t>
                      </a:r>
                      <a:endParaRPr kumimoji="1" lang="ja-JP" altLang="en-US" baseline="-25000"/>
                    </a:p>
                  </a:txBody>
                  <a:tcPr/>
                </a:tc>
                <a:tc>
                  <a:txBody>
                    <a:bodyPr/>
                    <a:lstStyle/>
                    <a:p>
                      <a:r>
                        <a:rPr kumimoji="1" lang="en-US" altLang="ja-JP" dirty="0"/>
                        <a:t>D</a:t>
                      </a:r>
                      <a:r>
                        <a:rPr kumimoji="1" lang="en-US" altLang="ja-JP" sz="1800" baseline="-25000" dirty="0"/>
                        <a:t>2</a:t>
                      </a:r>
                      <a:endParaRPr kumimoji="1" lang="ja-JP" altLang="en-US" baseline="-25000"/>
                    </a:p>
                  </a:txBody>
                  <a:tcPr/>
                </a:tc>
                <a:tc>
                  <a:txBody>
                    <a:bodyPr/>
                    <a:lstStyle/>
                    <a:p>
                      <a:r>
                        <a:rPr kumimoji="1" lang="en-US" altLang="ja-JP" dirty="0"/>
                        <a:t>D</a:t>
                      </a:r>
                      <a:r>
                        <a:rPr kumimoji="1" lang="en-US" altLang="ja-JP" baseline="-25000" dirty="0"/>
                        <a:t>3</a:t>
                      </a:r>
                      <a:endParaRPr kumimoji="1" lang="ja-JP" altLang="en-US" baseline="-25000"/>
                    </a:p>
                  </a:txBody>
                  <a:tcPr/>
                </a:tc>
                <a:tc>
                  <a:txBody>
                    <a:bodyPr/>
                    <a:lstStyle/>
                    <a:p>
                      <a:r>
                        <a:rPr kumimoji="1" lang="en-US" altLang="ja-JP" dirty="0"/>
                        <a:t>D</a:t>
                      </a:r>
                      <a:r>
                        <a:rPr kumimoji="1" lang="en-US" altLang="ja-JP" baseline="-25000" dirty="0"/>
                        <a:t>4</a:t>
                      </a:r>
                      <a:endParaRPr kumimoji="1" lang="ja-JP" altLang="en-US" baseline="-25000"/>
                    </a:p>
                  </a:txBody>
                  <a:tcPr/>
                </a:tc>
                <a:tc>
                  <a:txBody>
                    <a:bodyPr/>
                    <a:lstStyle/>
                    <a:p>
                      <a:r>
                        <a:rPr kumimoji="1" lang="en-US" altLang="ja-JP" dirty="0"/>
                        <a:t>D</a:t>
                      </a:r>
                      <a:r>
                        <a:rPr kumimoji="1" lang="en-US" altLang="ja-JP" baseline="-25000" dirty="0"/>
                        <a:t>5</a:t>
                      </a:r>
                      <a:endParaRPr kumimoji="1" lang="ja-JP" altLang="en-US" baseline="-25000"/>
                    </a:p>
                  </a:txBody>
                  <a:tcPr/>
                </a:tc>
                <a:tc>
                  <a:txBody>
                    <a:bodyPr/>
                    <a:lstStyle/>
                    <a:p>
                      <a:r>
                        <a:rPr kumimoji="1" lang="ja-JP" altLang="en-US"/>
                        <a:t>ベンチマーク数</a:t>
                      </a:r>
                    </a:p>
                  </a:txBody>
                  <a:tcPr/>
                </a:tc>
                <a:tc>
                  <a:txBody>
                    <a:bodyPr/>
                    <a:lstStyle/>
                    <a:p>
                      <a:r>
                        <a:rPr kumimoji="1" lang="en-US" altLang="ja-JP" dirty="0"/>
                        <a:t>Description</a:t>
                      </a:r>
                      <a:endParaRPr kumimoji="1" lang="ja-JP" altLang="en-US"/>
                    </a:p>
                  </a:txBody>
                  <a:tcPr/>
                </a:tc>
                <a:extLst>
                  <a:ext uri="{0D108BD9-81ED-4DB2-BD59-A6C34878D82A}">
                    <a16:rowId xmlns:a16="http://schemas.microsoft.com/office/drawing/2014/main" val="1482574175"/>
                  </a:ext>
                </a:extLst>
              </a:tr>
              <a:tr h="370840">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19</a:t>
                      </a:r>
                      <a:endParaRPr kumimoji="1" lang="ja-JP" altLang="en-US"/>
                    </a:p>
                  </a:txBody>
                  <a:tcPr/>
                </a:tc>
                <a:tc rowSpan="3">
                  <a:txBody>
                    <a:bodyPr/>
                    <a:lstStyle/>
                    <a:p>
                      <a:r>
                        <a:rPr kumimoji="1" lang="en-US" altLang="ja-JP" dirty="0"/>
                        <a:t>Generalized</a:t>
                      </a:r>
                      <a:r>
                        <a:rPr kumimoji="1" lang="ja-JP" altLang="en-US"/>
                        <a:t>なプログラム生成に成功。</a:t>
                      </a:r>
                      <a:endParaRPr kumimoji="1" lang="en-US" altLang="ja-JP" dirty="0"/>
                    </a:p>
                    <a:p>
                      <a:r>
                        <a:rPr kumimoji="1" lang="ja-JP" altLang="en-US"/>
                        <a:t>例を大きくすることで</a:t>
                      </a:r>
                      <a:r>
                        <a:rPr kumimoji="1" lang="en-US" altLang="ja-JP" dirty="0"/>
                        <a:t>generalized</a:t>
                      </a:r>
                      <a:r>
                        <a:rPr kumimoji="1" lang="ja-JP" altLang="en-US"/>
                        <a:t>なプログラムを得られるベンチマーク。</a:t>
                      </a:r>
                      <a:r>
                        <a:rPr kumimoji="1" lang="en-US" altLang="ja-JP" dirty="0"/>
                        <a:t>(68%)</a:t>
                      </a:r>
                      <a:endParaRPr kumimoji="1" lang="ja-JP" altLang="en-US"/>
                    </a:p>
                  </a:txBody>
                  <a:tcPr/>
                </a:tc>
                <a:extLst>
                  <a:ext uri="{0D108BD9-81ED-4DB2-BD59-A6C34878D82A}">
                    <a16:rowId xmlns:a16="http://schemas.microsoft.com/office/drawing/2014/main" val="3201676779"/>
                  </a:ext>
                </a:extLst>
              </a:tr>
              <a:tr h="370840">
                <a:tc>
                  <a:txBody>
                    <a:bodyPr/>
                    <a:lstStyle/>
                    <a:p>
                      <a:r>
                        <a:rPr kumimoji="1" lang="en-US" altLang="ja-JP" dirty="0"/>
                        <a:t>C</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14</a:t>
                      </a:r>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4221415171"/>
                  </a:ext>
                </a:extLst>
              </a:tr>
              <a:tr h="370840">
                <a:tc>
                  <a:txBody>
                    <a:bodyPr/>
                    <a:lstStyle/>
                    <a:p>
                      <a:r>
                        <a:rPr kumimoji="1" lang="en-US" altLang="ja-JP" dirty="0"/>
                        <a:t>C</a:t>
                      </a:r>
                      <a:endParaRPr kumimoji="1" lang="ja-JP" altLang="en-US"/>
                    </a:p>
                  </a:txBody>
                  <a:tcPr/>
                </a:tc>
                <a:tc>
                  <a:txBody>
                    <a:bodyPr/>
                    <a:lstStyle/>
                    <a:p>
                      <a:r>
                        <a:rPr kumimoji="1" lang="en-US" altLang="ja-JP" dirty="0"/>
                        <a:t>C</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1</a:t>
                      </a:r>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726210762"/>
                  </a:ext>
                </a:extLst>
              </a:tr>
              <a:tr h="370840">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4</a:t>
                      </a:r>
                      <a:endParaRPr kumimoji="1" lang="ja-JP" altLang="en-US"/>
                    </a:p>
                  </a:txBody>
                  <a:tcPr/>
                </a:tc>
                <a:tc rowSpan="3">
                  <a:txBody>
                    <a:bodyPr/>
                    <a:lstStyle/>
                    <a:p>
                      <a:r>
                        <a:rPr kumimoji="1" lang="en-US" altLang="ja-JP" dirty="0"/>
                        <a:t>Generalized</a:t>
                      </a:r>
                      <a:r>
                        <a:rPr kumimoji="1" lang="ja-JP" altLang="en-US"/>
                        <a:t>なプログラム生成に失敗するベンチマーク。</a:t>
                      </a:r>
                      <a:r>
                        <a:rPr kumimoji="1" lang="en-US" altLang="ja-JP" dirty="0"/>
                        <a:t>(22%)</a:t>
                      </a:r>
                    </a:p>
                  </a:txBody>
                  <a:tcPr/>
                </a:tc>
                <a:extLst>
                  <a:ext uri="{0D108BD9-81ED-4DB2-BD59-A6C34878D82A}">
                    <a16:rowId xmlns:a16="http://schemas.microsoft.com/office/drawing/2014/main" val="2123181390"/>
                  </a:ext>
                </a:extLst>
              </a:tr>
              <a:tr h="370840">
                <a:tc>
                  <a:txBody>
                    <a:bodyPr/>
                    <a:lstStyle/>
                    <a:p>
                      <a:r>
                        <a:rPr kumimoji="1" lang="en-US" altLang="ja-JP" dirty="0"/>
                        <a:t>C</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5</a:t>
                      </a:r>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376896278"/>
                  </a:ext>
                </a:extLst>
              </a:tr>
              <a:tr h="370840">
                <a:tc>
                  <a:txBody>
                    <a:bodyPr/>
                    <a:lstStyle/>
                    <a:p>
                      <a:r>
                        <a:rPr kumimoji="1" lang="en-US" altLang="ja-JP" dirty="0"/>
                        <a:t>C</a:t>
                      </a:r>
                      <a:endParaRPr kumimoji="1" lang="ja-JP" altLang="en-US"/>
                    </a:p>
                  </a:txBody>
                  <a:tcPr/>
                </a:tc>
                <a:tc>
                  <a:txBody>
                    <a:bodyPr/>
                    <a:lstStyle/>
                    <a:p>
                      <a:r>
                        <a:rPr kumimoji="1" lang="en-US" altLang="ja-JP" dirty="0"/>
                        <a:t>C</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2</a:t>
                      </a:r>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657360340"/>
                  </a:ext>
                </a:extLst>
              </a:tr>
              <a:tr h="370840">
                <a:tc>
                  <a:txBody>
                    <a:bodyPr/>
                    <a:lstStyle/>
                    <a:p>
                      <a:r>
                        <a:rPr kumimoji="1" lang="en-US" altLang="ja-JP" dirty="0"/>
                        <a:t>C</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1</a:t>
                      </a:r>
                      <a:endParaRPr kumimoji="1" lang="ja-JP" altLang="en-US"/>
                    </a:p>
                  </a:txBody>
                  <a:tcPr/>
                </a:tc>
                <a:tc rowSpan="3">
                  <a:txBody>
                    <a:bodyPr/>
                    <a:lstStyle/>
                    <a:p>
                      <a:r>
                        <a:rPr kumimoji="1" lang="en-US" altLang="ja-JP" dirty="0"/>
                        <a:t>Generalized</a:t>
                      </a:r>
                      <a:r>
                        <a:rPr kumimoji="1" lang="ja-JP" altLang="en-US"/>
                        <a:t>なプログラム生成に成功するが、データが大きくなると、失敗するベンチマーク。</a:t>
                      </a:r>
                      <a:r>
                        <a:rPr kumimoji="1" lang="en-US" altLang="ja-JP" dirty="0"/>
                        <a:t>(10%)</a:t>
                      </a:r>
                      <a:endParaRPr kumimoji="1" lang="ja-JP" altLang="en-US"/>
                    </a:p>
                  </a:txBody>
                  <a:tcPr/>
                </a:tc>
                <a:extLst>
                  <a:ext uri="{0D108BD9-81ED-4DB2-BD59-A6C34878D82A}">
                    <a16:rowId xmlns:a16="http://schemas.microsoft.com/office/drawing/2014/main" val="3612927714"/>
                  </a:ext>
                </a:extLst>
              </a:tr>
              <a:tr h="370840">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3</a:t>
                      </a:r>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961461219"/>
                  </a:ext>
                </a:extLst>
              </a:tr>
              <a:tr h="370840">
                <a:tc>
                  <a:txBody>
                    <a:bodyPr/>
                    <a:lstStyle/>
                    <a:p>
                      <a:r>
                        <a:rPr kumimoji="1" lang="en-US" altLang="ja-JP" dirty="0"/>
                        <a:t>C</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a:t>
                      </a:r>
                      <a:endParaRPr kumimoji="1" lang="ja-JP" altLang="en-US"/>
                    </a:p>
                  </a:txBody>
                  <a:tcPr/>
                </a:tc>
                <a:tc>
                  <a:txBody>
                    <a:bodyPr/>
                    <a:lstStyle/>
                    <a:p>
                      <a:r>
                        <a:rPr kumimoji="1" lang="en-US" altLang="ja-JP" dirty="0"/>
                        <a:t>1</a:t>
                      </a:r>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987320392"/>
                  </a:ext>
                </a:extLst>
              </a:tr>
            </a:tbl>
          </a:graphicData>
        </a:graphic>
      </p:graphicFrame>
      <p:sp>
        <p:nvSpPr>
          <p:cNvPr id="4" name="スライド番号プレースホルダー 3">
            <a:extLst>
              <a:ext uri="{FF2B5EF4-FFF2-40B4-BE49-F238E27FC236}">
                <a16:creationId xmlns:a16="http://schemas.microsoft.com/office/drawing/2014/main" id="{42347F54-2319-013C-7646-26C8DBB0174B}"/>
              </a:ext>
            </a:extLst>
          </p:cNvPr>
          <p:cNvSpPr>
            <a:spLocks noGrp="1"/>
          </p:cNvSpPr>
          <p:nvPr>
            <p:ph type="sldNum" sz="quarter" idx="10"/>
          </p:nvPr>
        </p:nvSpPr>
        <p:spPr/>
        <p:txBody>
          <a:bodyPr/>
          <a:lstStyle/>
          <a:p>
            <a:fld id="{DE2B87E1-F9DF-4BEE-B07D-635D26011F4B}" type="slidenum">
              <a:rPr lang="en-US" altLang="ja-JP" smtClean="0"/>
              <a:pPr/>
              <a:t>1</a:t>
            </a:fld>
            <a:endParaRPr lang="en-US" altLang="ja-JP"/>
          </a:p>
        </p:txBody>
      </p:sp>
      <p:sp>
        <p:nvSpPr>
          <p:cNvPr id="6" name="コンテンツ プレースホルダー 2">
            <a:extLst>
              <a:ext uri="{FF2B5EF4-FFF2-40B4-BE49-F238E27FC236}">
                <a16:creationId xmlns:a16="http://schemas.microsoft.com/office/drawing/2014/main" id="{7098DEB7-5FCC-6914-F17B-C1048326BEB5}"/>
              </a:ext>
            </a:extLst>
          </p:cNvPr>
          <p:cNvSpPr txBox="1">
            <a:spLocks/>
          </p:cNvSpPr>
          <p:nvPr/>
        </p:nvSpPr>
        <p:spPr bwMode="gray">
          <a:xfrm>
            <a:off x="168275" y="869951"/>
            <a:ext cx="8786813" cy="398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r>
              <a:rPr lang="en-US" altLang="ja-JP" kern="0" dirty="0"/>
              <a:t>50</a:t>
            </a:r>
            <a:r>
              <a:rPr lang="ja-JP" altLang="en-US" kern="0"/>
              <a:t>ベンチマークの結果内訳</a:t>
            </a:r>
            <a:endParaRPr lang="en-US" altLang="ja-JP" kern="0" dirty="0"/>
          </a:p>
          <a:p>
            <a:pPr lvl="1"/>
            <a:r>
              <a:rPr lang="en-US" altLang="ja-JP" kern="0" dirty="0"/>
              <a:t>-: </a:t>
            </a:r>
            <a:r>
              <a:rPr lang="ja-JP" altLang="en-US" kern="0"/>
              <a:t>プログラム生成失敗</a:t>
            </a:r>
            <a:endParaRPr lang="en-US" altLang="ja-JP" kern="0" dirty="0"/>
          </a:p>
          <a:p>
            <a:pPr lvl="1"/>
            <a:r>
              <a:rPr lang="en-US" altLang="ja-JP" kern="0" dirty="0"/>
              <a:t>C: generalized</a:t>
            </a:r>
            <a:r>
              <a:rPr lang="ja-JP" altLang="en-US" kern="0"/>
              <a:t>ではないプログラムを生成（</a:t>
            </a:r>
            <a:r>
              <a:rPr lang="en-US" altLang="ja-JP" kern="0" dirty="0"/>
              <a:t>D</a:t>
            </a:r>
            <a:r>
              <a:rPr lang="en-US" altLang="ja-JP" kern="0" baseline="-25000" dirty="0"/>
              <a:t>5</a:t>
            </a:r>
            <a:r>
              <a:rPr lang="ja-JP" altLang="en-US" kern="0"/>
              <a:t>が失敗するプログラムを生成）</a:t>
            </a:r>
            <a:endParaRPr lang="en-US" altLang="ja-JP" kern="0" dirty="0"/>
          </a:p>
          <a:p>
            <a:pPr lvl="1"/>
            <a:r>
              <a:rPr lang="en-US" altLang="ja-JP" kern="0" dirty="0"/>
              <a:t>G: generalized</a:t>
            </a:r>
            <a:r>
              <a:rPr lang="ja-JP" altLang="en-US" kern="0"/>
              <a:t>なプログラム生成成功（</a:t>
            </a:r>
            <a:r>
              <a:rPr lang="en-US" altLang="ja-JP" kern="0" dirty="0"/>
              <a:t>D</a:t>
            </a:r>
            <a:r>
              <a:rPr lang="en-US" altLang="ja-JP" kern="0" baseline="-25000" dirty="0"/>
              <a:t>5</a:t>
            </a:r>
            <a:r>
              <a:rPr lang="ja-JP" altLang="en-US" kern="0"/>
              <a:t>が成功するプログラムを生成）</a:t>
            </a:r>
            <a:endParaRPr lang="en-US" altLang="ja-JP" kern="0" dirty="0"/>
          </a:p>
        </p:txBody>
      </p:sp>
    </p:spTree>
    <p:extLst>
      <p:ext uri="{BB962C8B-B14F-4D97-AF65-F5344CB8AC3E}">
        <p14:creationId xmlns:p14="http://schemas.microsoft.com/office/powerpoint/2010/main" val="2437708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D2B1C1-B344-A1DC-DA1E-794B19C6C672}"/>
              </a:ext>
            </a:extLst>
          </p:cNvPr>
          <p:cNvSpPr>
            <a:spLocks noGrp="1"/>
          </p:cNvSpPr>
          <p:nvPr>
            <p:ph type="title"/>
          </p:nvPr>
        </p:nvSpPr>
        <p:spPr/>
        <p:txBody>
          <a:bodyPr/>
          <a:lstStyle/>
          <a:p>
            <a:r>
              <a:rPr kumimoji="1" lang="en-US" altLang="ja-JP" dirty="0"/>
              <a:t>Decoder self attention (Last Layer)</a:t>
            </a:r>
            <a:endParaRPr kumimoji="1" lang="ja-JP" altLang="en-US"/>
          </a:p>
        </p:txBody>
      </p:sp>
      <p:sp>
        <p:nvSpPr>
          <p:cNvPr id="3" name="コンテンツ プレースホルダー 2">
            <a:extLst>
              <a:ext uri="{FF2B5EF4-FFF2-40B4-BE49-F238E27FC236}">
                <a16:creationId xmlns:a16="http://schemas.microsoft.com/office/drawing/2014/main" id="{8D6678A2-8F0F-2EC9-A056-DF94EA430EA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EDFF54B-8077-8012-48D9-753DD4B929D1}"/>
              </a:ext>
            </a:extLst>
          </p:cNvPr>
          <p:cNvSpPr>
            <a:spLocks noGrp="1"/>
          </p:cNvSpPr>
          <p:nvPr>
            <p:ph type="sldNum" sz="quarter" idx="10"/>
          </p:nvPr>
        </p:nvSpPr>
        <p:spPr/>
        <p:txBody>
          <a:bodyPr/>
          <a:lstStyle/>
          <a:p>
            <a:fld id="{DE2B87E1-F9DF-4BEE-B07D-635D26011F4B}" type="slidenum">
              <a:rPr lang="en-US" altLang="ja-JP" smtClean="0"/>
              <a:pPr/>
              <a:t>19</a:t>
            </a:fld>
            <a:endParaRPr lang="en-US" altLang="ja-JP"/>
          </a:p>
        </p:txBody>
      </p:sp>
      <p:pic>
        <p:nvPicPr>
          <p:cNvPr id="5" name="図 4">
            <a:extLst>
              <a:ext uri="{FF2B5EF4-FFF2-40B4-BE49-F238E27FC236}">
                <a16:creationId xmlns:a16="http://schemas.microsoft.com/office/drawing/2014/main" id="{FBF99B57-4014-46C7-7993-522008272C7E}"/>
              </a:ext>
            </a:extLst>
          </p:cNvPr>
          <p:cNvPicPr>
            <a:picLocks noChangeAspect="1"/>
          </p:cNvPicPr>
          <p:nvPr/>
        </p:nvPicPr>
        <p:blipFill>
          <a:blip r:embed="rId2"/>
          <a:stretch>
            <a:fillRect/>
          </a:stretch>
        </p:blipFill>
        <p:spPr>
          <a:xfrm>
            <a:off x="1039415" y="2462118"/>
            <a:ext cx="7044531" cy="4095845"/>
          </a:xfrm>
          <a:prstGeom prst="rect">
            <a:avLst/>
          </a:prstGeom>
        </p:spPr>
      </p:pic>
    </p:spTree>
    <p:extLst>
      <p:ext uri="{BB962C8B-B14F-4D97-AF65-F5344CB8AC3E}">
        <p14:creationId xmlns:p14="http://schemas.microsoft.com/office/powerpoint/2010/main" val="418232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F65DB8F-FD81-AB44-AC1F-B958C1CE533C}"/>
              </a:ext>
            </a:extLst>
          </p:cNvPr>
          <p:cNvPicPr>
            <a:picLocks noChangeAspect="1"/>
          </p:cNvPicPr>
          <p:nvPr/>
        </p:nvPicPr>
        <p:blipFill>
          <a:blip r:embed="rId3"/>
          <a:stretch>
            <a:fillRect/>
          </a:stretch>
        </p:blipFill>
        <p:spPr>
          <a:xfrm>
            <a:off x="899592" y="2080659"/>
            <a:ext cx="6900787" cy="4479212"/>
          </a:xfrm>
          <a:prstGeom prst="rect">
            <a:avLst/>
          </a:prstGeom>
        </p:spPr>
      </p:pic>
      <p:sp>
        <p:nvSpPr>
          <p:cNvPr id="386089" name="Rectangle 41"/>
          <p:cNvSpPr>
            <a:spLocks noGrp="1" noChangeArrowheads="1"/>
          </p:cNvSpPr>
          <p:nvPr>
            <p:ph type="title"/>
          </p:nvPr>
        </p:nvSpPr>
        <p:spPr/>
        <p:txBody>
          <a:bodyPr/>
          <a:lstStyle/>
          <a:p>
            <a:r>
              <a:rPr lang="ja-JP" altLang="en-US"/>
              <a:t>アテンション</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20</a:t>
            </a:fld>
            <a:endParaRPr lang="en-US" altLang="ja-JP"/>
          </a:p>
        </p:txBody>
      </p:sp>
      <p:sp>
        <p:nvSpPr>
          <p:cNvPr id="2" name="コンテンツ プレースホルダー 1">
            <a:extLst>
              <a:ext uri="{FF2B5EF4-FFF2-40B4-BE49-F238E27FC236}">
                <a16:creationId xmlns:a16="http://schemas.microsoft.com/office/drawing/2014/main" id="{0CE93C61-6ABE-8149-B7FB-B23B2078FF59}"/>
              </a:ext>
            </a:extLst>
          </p:cNvPr>
          <p:cNvSpPr>
            <a:spLocks noGrp="1"/>
          </p:cNvSpPr>
          <p:nvPr>
            <p:ph idx="1"/>
          </p:nvPr>
        </p:nvSpPr>
        <p:spPr>
          <a:xfrm>
            <a:off x="162077" y="775817"/>
            <a:ext cx="8786813" cy="1550937"/>
          </a:xfrm>
        </p:spPr>
        <p:txBody>
          <a:bodyPr/>
          <a:lstStyle/>
          <a:p>
            <a:r>
              <a:rPr lang="ja-JP" altLang="en-US"/>
              <a:t>入出力テーブルの差分から、対応するプログラムを対応づけが重要</a:t>
            </a:r>
            <a:endParaRPr lang="en-US" altLang="ja-JP" dirty="0"/>
          </a:p>
          <a:p>
            <a:r>
              <a:rPr lang="en-US" altLang="ja-JP" dirty="0"/>
              <a:t>Attention </a:t>
            </a:r>
            <a:r>
              <a:rPr lang="ja-JP" altLang="en-US"/>
              <a:t>を使って対応づけ行う</a:t>
            </a:r>
            <a:endParaRPr lang="en-US" altLang="ja-JP" dirty="0"/>
          </a:p>
          <a:p>
            <a:pPr lvl="1"/>
            <a:r>
              <a:rPr lang="ja-JP" altLang="en-US"/>
              <a:t>入力テーブル</a:t>
            </a:r>
            <a:r>
              <a:rPr lang="en-US" altLang="ja-JP" dirty="0"/>
              <a:t>  </a:t>
            </a:r>
            <a:r>
              <a:rPr lang="ja-JP" altLang="en-US"/>
              <a:t>→</a:t>
            </a:r>
            <a:r>
              <a:rPr lang="en-US" altLang="ja-JP" dirty="0"/>
              <a:t> </a:t>
            </a:r>
            <a:r>
              <a:rPr lang="ja-JP" altLang="en-US"/>
              <a:t>出力テーブル（以下の図）</a:t>
            </a:r>
            <a:endParaRPr lang="en-US" altLang="ja-JP" dirty="0"/>
          </a:p>
          <a:p>
            <a:pPr lvl="1"/>
            <a:r>
              <a:rPr kumimoji="1" lang="ja-JP" altLang="en-US"/>
              <a:t>出力テーブル　→　プログラム</a:t>
            </a:r>
          </a:p>
        </p:txBody>
      </p:sp>
      <p:sp>
        <p:nvSpPr>
          <p:cNvPr id="6" name="正方形/長方形 5">
            <a:extLst>
              <a:ext uri="{FF2B5EF4-FFF2-40B4-BE49-F238E27FC236}">
                <a16:creationId xmlns:a16="http://schemas.microsoft.com/office/drawing/2014/main" id="{E35FF05D-418E-A040-8513-CE834AF08726}"/>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課題と</a:t>
            </a:r>
            <a:endParaRPr kumimoji="1" lang="en-US" altLang="ja-JP" sz="14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研究アプローチ</a:t>
            </a: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92D20F-4045-40B7-1F4C-D85EB303C760}"/>
              </a:ext>
            </a:extLst>
          </p:cNvPr>
          <p:cNvSpPr txBox="1"/>
          <p:nvPr/>
        </p:nvSpPr>
        <p:spPr>
          <a:xfrm>
            <a:off x="6372200" y="2352910"/>
            <a:ext cx="1704313"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プログラムの場合</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0499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7414D6-AE0D-17FA-7896-7A0978F6490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74B363C4-5855-FA36-720A-1C00D28CF363}"/>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C09077A-B7D0-9482-49E7-72B89C219136}"/>
              </a:ext>
            </a:extLst>
          </p:cNvPr>
          <p:cNvSpPr>
            <a:spLocks noGrp="1"/>
          </p:cNvSpPr>
          <p:nvPr>
            <p:ph type="sldNum" sz="quarter" idx="10"/>
          </p:nvPr>
        </p:nvSpPr>
        <p:spPr/>
        <p:txBody>
          <a:bodyPr/>
          <a:lstStyle/>
          <a:p>
            <a:fld id="{DE2B87E1-F9DF-4BEE-B07D-635D26011F4B}" type="slidenum">
              <a:rPr lang="en-US" altLang="ja-JP" smtClean="0"/>
              <a:pPr/>
              <a:t>21</a:t>
            </a:fld>
            <a:endParaRPr lang="en-US" altLang="ja-JP"/>
          </a:p>
        </p:txBody>
      </p:sp>
      <p:pic>
        <p:nvPicPr>
          <p:cNvPr id="3074" name="Picture 2" descr="データプレップサービスの位置づけ">
            <a:extLst>
              <a:ext uri="{FF2B5EF4-FFF2-40B4-BE49-F238E27FC236}">
                <a16:creationId xmlns:a16="http://schemas.microsoft.com/office/drawing/2014/main" id="{77E05B1F-54D7-E8C2-8D0B-E76CFE4B2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4425"/>
            <a:ext cx="9144000" cy="462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792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1DBA1-67A6-F308-250B-14390234917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A3E3E3C-915F-F6AE-FA97-F0CC476ADFC5}"/>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7DAD529-AFEA-64E3-83B4-9431EF20397B}"/>
              </a:ext>
            </a:extLst>
          </p:cNvPr>
          <p:cNvSpPr>
            <a:spLocks noGrp="1"/>
          </p:cNvSpPr>
          <p:nvPr>
            <p:ph type="sldNum" sz="quarter" idx="10"/>
          </p:nvPr>
        </p:nvSpPr>
        <p:spPr/>
        <p:txBody>
          <a:bodyPr/>
          <a:lstStyle/>
          <a:p>
            <a:fld id="{DE2B87E1-F9DF-4BEE-B07D-635D26011F4B}" type="slidenum">
              <a:rPr lang="en-US" altLang="ja-JP" smtClean="0"/>
              <a:pPr/>
              <a:t>22</a:t>
            </a:fld>
            <a:endParaRPr lang="en-US" altLang="ja-JP"/>
          </a:p>
        </p:txBody>
      </p:sp>
      <p:pic>
        <p:nvPicPr>
          <p:cNvPr id="5" name="図 4">
            <a:extLst>
              <a:ext uri="{FF2B5EF4-FFF2-40B4-BE49-F238E27FC236}">
                <a16:creationId xmlns:a16="http://schemas.microsoft.com/office/drawing/2014/main" id="{9CD7DC40-156D-3422-F9A8-37FFF0C5ADD0}"/>
              </a:ext>
            </a:extLst>
          </p:cNvPr>
          <p:cNvPicPr>
            <a:picLocks noChangeAspect="1"/>
          </p:cNvPicPr>
          <p:nvPr/>
        </p:nvPicPr>
        <p:blipFill>
          <a:blip r:embed="rId2"/>
          <a:stretch>
            <a:fillRect/>
          </a:stretch>
        </p:blipFill>
        <p:spPr>
          <a:xfrm>
            <a:off x="546100" y="1250950"/>
            <a:ext cx="8051800" cy="4356100"/>
          </a:xfrm>
          <a:prstGeom prst="rect">
            <a:avLst/>
          </a:prstGeom>
        </p:spPr>
      </p:pic>
    </p:spTree>
    <p:extLst>
      <p:ext uri="{BB962C8B-B14F-4D97-AF65-F5344CB8AC3E}">
        <p14:creationId xmlns:p14="http://schemas.microsoft.com/office/powerpoint/2010/main" val="213800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A50C6B-95AF-1E49-B732-DD154E01C39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8F65170-82C1-5705-2939-EC4FF1B01A18}"/>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C29CF9-8D42-3DE4-3106-6DDA1202861E}"/>
              </a:ext>
            </a:extLst>
          </p:cNvPr>
          <p:cNvSpPr>
            <a:spLocks noGrp="1"/>
          </p:cNvSpPr>
          <p:nvPr>
            <p:ph type="sldNum" sz="quarter" idx="10"/>
          </p:nvPr>
        </p:nvSpPr>
        <p:spPr/>
        <p:txBody>
          <a:bodyPr/>
          <a:lstStyle/>
          <a:p>
            <a:fld id="{DE2B87E1-F9DF-4BEE-B07D-635D26011F4B}" type="slidenum">
              <a:rPr lang="en-US" altLang="ja-JP" smtClean="0"/>
              <a:pPr/>
              <a:t>23</a:t>
            </a:fld>
            <a:endParaRPr lang="en-US" altLang="ja-JP"/>
          </a:p>
        </p:txBody>
      </p:sp>
      <p:pic>
        <p:nvPicPr>
          <p:cNvPr id="5" name="図 4">
            <a:extLst>
              <a:ext uri="{FF2B5EF4-FFF2-40B4-BE49-F238E27FC236}">
                <a16:creationId xmlns:a16="http://schemas.microsoft.com/office/drawing/2014/main" id="{7AC06711-264A-24BC-DBE9-DFA7C0055F25}"/>
              </a:ext>
            </a:extLst>
          </p:cNvPr>
          <p:cNvPicPr>
            <a:picLocks noChangeAspect="1"/>
          </p:cNvPicPr>
          <p:nvPr/>
        </p:nvPicPr>
        <p:blipFill>
          <a:blip r:embed="rId2"/>
          <a:stretch>
            <a:fillRect/>
          </a:stretch>
        </p:blipFill>
        <p:spPr>
          <a:xfrm>
            <a:off x="104506" y="869950"/>
            <a:ext cx="8934988" cy="5118100"/>
          </a:xfrm>
          <a:prstGeom prst="rect">
            <a:avLst/>
          </a:prstGeom>
        </p:spPr>
      </p:pic>
    </p:spTree>
    <p:extLst>
      <p:ext uri="{BB962C8B-B14F-4D97-AF65-F5344CB8AC3E}">
        <p14:creationId xmlns:p14="http://schemas.microsoft.com/office/powerpoint/2010/main" val="307841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D57D9-DDF7-263C-4CDD-3DF1EBB16DD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5DFFD84-42FC-3F74-9A67-BDBB30ECF766}"/>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1C356F1-A3F4-B316-9EA2-7E5BDD41F5E6}"/>
              </a:ext>
            </a:extLst>
          </p:cNvPr>
          <p:cNvSpPr>
            <a:spLocks noGrp="1"/>
          </p:cNvSpPr>
          <p:nvPr>
            <p:ph type="sldNum" sz="quarter" idx="10"/>
          </p:nvPr>
        </p:nvSpPr>
        <p:spPr/>
        <p:txBody>
          <a:bodyPr/>
          <a:lstStyle/>
          <a:p>
            <a:fld id="{DE2B87E1-F9DF-4BEE-B07D-635D26011F4B}" type="slidenum">
              <a:rPr lang="en-US" altLang="ja-JP" smtClean="0"/>
              <a:pPr/>
              <a:t>24</a:t>
            </a:fld>
            <a:endParaRPr lang="en-US" altLang="ja-JP"/>
          </a:p>
        </p:txBody>
      </p:sp>
      <p:pic>
        <p:nvPicPr>
          <p:cNvPr id="4098" name="Picture 2" descr="画像">
            <a:extLst>
              <a:ext uri="{FF2B5EF4-FFF2-40B4-BE49-F238E27FC236}">
                <a16:creationId xmlns:a16="http://schemas.microsoft.com/office/drawing/2014/main" id="{41D7AD5A-696B-962C-43CC-C688B4C60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6263"/>
            <a:ext cx="9144000" cy="570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9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1698EC-5BAF-9940-02A4-91E990865CA8}"/>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70E6FAF-0138-7931-4EBB-900EDFBE679A}"/>
              </a:ext>
            </a:extLst>
          </p:cNvPr>
          <p:cNvSpPr>
            <a:spLocks noGrp="1"/>
          </p:cNvSpPr>
          <p:nvPr>
            <p:ph type="sldNum" sz="quarter" idx="10"/>
          </p:nvPr>
        </p:nvSpPr>
        <p:spPr/>
        <p:txBody>
          <a:bodyPr/>
          <a:lstStyle/>
          <a:p>
            <a:fld id="{DE2B87E1-F9DF-4BEE-B07D-635D26011F4B}" type="slidenum">
              <a:rPr lang="en-US" altLang="ja-JP" smtClean="0"/>
              <a:pPr/>
              <a:t>25</a:t>
            </a:fld>
            <a:endParaRPr lang="en-US" altLang="ja-JP"/>
          </a:p>
        </p:txBody>
      </p:sp>
      <p:pic>
        <p:nvPicPr>
          <p:cNvPr id="3074" name="Picture 2" descr="DATAFLUCT、「非構造化データの構造化」であらゆるビッグデータをカタログ化し、新たな示唆の獲得を導くデータレイク/データウェアハウス『AirLake(エアーレイク)』を12月中旬より提供開始">
            <a:extLst>
              <a:ext uri="{FF2B5EF4-FFF2-40B4-BE49-F238E27FC236}">
                <a16:creationId xmlns:a16="http://schemas.microsoft.com/office/drawing/2014/main" id="{52CA05C8-2AF6-E9A2-EC4E-566C47350B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84106"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61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C38D1-FD58-ADA6-929E-6BA4C163F22D}"/>
              </a:ext>
            </a:extLst>
          </p:cNvPr>
          <p:cNvSpPr>
            <a:spLocks noGrp="1"/>
          </p:cNvSpPr>
          <p:nvPr>
            <p:ph type="title"/>
          </p:nvPr>
        </p:nvSpPr>
        <p:spPr/>
        <p:txBody>
          <a:bodyPr/>
          <a:lstStyle/>
          <a:p>
            <a:r>
              <a:rPr lang="ja-JP" altLang="en-US"/>
              <a:t>結果詳細分析</a:t>
            </a:r>
            <a:endParaRPr kumimoji="1" lang="ja-JP" altLang="en-US"/>
          </a:p>
        </p:txBody>
      </p:sp>
      <p:sp>
        <p:nvSpPr>
          <p:cNvPr id="3" name="コンテンツ プレースホルダー 2">
            <a:extLst>
              <a:ext uri="{FF2B5EF4-FFF2-40B4-BE49-F238E27FC236}">
                <a16:creationId xmlns:a16="http://schemas.microsoft.com/office/drawing/2014/main" id="{2A294CE7-E105-C167-056C-B79FD1DC79E3}"/>
              </a:ext>
            </a:extLst>
          </p:cNvPr>
          <p:cNvSpPr>
            <a:spLocks noGrp="1"/>
          </p:cNvSpPr>
          <p:nvPr>
            <p:ph idx="1"/>
          </p:nvPr>
        </p:nvSpPr>
        <p:spPr>
          <a:xfrm>
            <a:off x="168275" y="869950"/>
            <a:ext cx="8786813" cy="5151337"/>
          </a:xfrm>
        </p:spPr>
        <p:txBody>
          <a:bodyPr/>
          <a:lstStyle/>
          <a:p>
            <a:r>
              <a:rPr lang="en-US" altLang="ja-JP" dirty="0"/>
              <a:t>Exp0_11 GGGGG </a:t>
            </a:r>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701332-832F-DB10-CAEA-B363C3CD1901}"/>
              </a:ext>
            </a:extLst>
          </p:cNvPr>
          <p:cNvSpPr>
            <a:spLocks noGrp="1"/>
          </p:cNvSpPr>
          <p:nvPr>
            <p:ph type="sldNum" sz="quarter" idx="10"/>
          </p:nvPr>
        </p:nvSpPr>
        <p:spPr/>
        <p:txBody>
          <a:bodyPr/>
          <a:lstStyle/>
          <a:p>
            <a:fld id="{DE2B87E1-F9DF-4BEE-B07D-635D26011F4B}" type="slidenum">
              <a:rPr lang="en-US" altLang="ja-JP" smtClean="0"/>
              <a:pPr/>
              <a:t>2</a:t>
            </a:fld>
            <a:endParaRPr lang="en-US" altLang="ja-JP"/>
          </a:p>
        </p:txBody>
      </p:sp>
      <p:pic>
        <p:nvPicPr>
          <p:cNvPr id="8" name="図 7">
            <a:extLst>
              <a:ext uri="{FF2B5EF4-FFF2-40B4-BE49-F238E27FC236}">
                <a16:creationId xmlns:a16="http://schemas.microsoft.com/office/drawing/2014/main" id="{2700E39E-709E-7E96-A78C-AA64CEE9A1E8}"/>
              </a:ext>
            </a:extLst>
          </p:cNvPr>
          <p:cNvPicPr>
            <a:picLocks noChangeAspect="1"/>
          </p:cNvPicPr>
          <p:nvPr/>
        </p:nvPicPr>
        <p:blipFill>
          <a:blip r:embed="rId2"/>
          <a:stretch>
            <a:fillRect/>
          </a:stretch>
        </p:blipFill>
        <p:spPr>
          <a:xfrm>
            <a:off x="17714" y="1931077"/>
            <a:ext cx="4660900" cy="546100"/>
          </a:xfrm>
          <a:prstGeom prst="rect">
            <a:avLst/>
          </a:prstGeom>
        </p:spPr>
      </p:pic>
      <p:pic>
        <p:nvPicPr>
          <p:cNvPr id="9" name="図 8">
            <a:extLst>
              <a:ext uri="{FF2B5EF4-FFF2-40B4-BE49-F238E27FC236}">
                <a16:creationId xmlns:a16="http://schemas.microsoft.com/office/drawing/2014/main" id="{D29D2322-1A43-A4A6-FBEB-160F8B4E0B32}"/>
              </a:ext>
            </a:extLst>
          </p:cNvPr>
          <p:cNvPicPr>
            <a:picLocks noChangeAspect="1"/>
          </p:cNvPicPr>
          <p:nvPr/>
        </p:nvPicPr>
        <p:blipFill>
          <a:blip r:embed="rId3"/>
          <a:stretch>
            <a:fillRect/>
          </a:stretch>
        </p:blipFill>
        <p:spPr>
          <a:xfrm>
            <a:off x="17714" y="3454692"/>
            <a:ext cx="4699000" cy="774700"/>
          </a:xfrm>
          <a:prstGeom prst="rect">
            <a:avLst/>
          </a:prstGeom>
        </p:spPr>
      </p:pic>
      <p:pic>
        <p:nvPicPr>
          <p:cNvPr id="10" name="図 9">
            <a:extLst>
              <a:ext uri="{FF2B5EF4-FFF2-40B4-BE49-F238E27FC236}">
                <a16:creationId xmlns:a16="http://schemas.microsoft.com/office/drawing/2014/main" id="{717523F7-ABE1-F24F-8E88-0184188889AC}"/>
              </a:ext>
            </a:extLst>
          </p:cNvPr>
          <p:cNvPicPr>
            <a:picLocks noChangeAspect="1"/>
          </p:cNvPicPr>
          <p:nvPr/>
        </p:nvPicPr>
        <p:blipFill>
          <a:blip r:embed="rId4"/>
          <a:stretch>
            <a:fillRect/>
          </a:stretch>
        </p:blipFill>
        <p:spPr>
          <a:xfrm>
            <a:off x="4799084" y="1479588"/>
            <a:ext cx="4344916" cy="1039509"/>
          </a:xfrm>
          <a:prstGeom prst="rect">
            <a:avLst/>
          </a:prstGeom>
        </p:spPr>
      </p:pic>
      <p:pic>
        <p:nvPicPr>
          <p:cNvPr id="11" name="図 10">
            <a:extLst>
              <a:ext uri="{FF2B5EF4-FFF2-40B4-BE49-F238E27FC236}">
                <a16:creationId xmlns:a16="http://schemas.microsoft.com/office/drawing/2014/main" id="{B6EAA6B5-DD49-6002-3A38-995F624E6FE5}"/>
              </a:ext>
            </a:extLst>
          </p:cNvPr>
          <p:cNvPicPr>
            <a:picLocks noChangeAspect="1"/>
          </p:cNvPicPr>
          <p:nvPr/>
        </p:nvPicPr>
        <p:blipFill>
          <a:blip r:embed="rId5"/>
          <a:stretch>
            <a:fillRect/>
          </a:stretch>
        </p:blipFill>
        <p:spPr>
          <a:xfrm>
            <a:off x="4808566" y="2889170"/>
            <a:ext cx="4110519" cy="2298720"/>
          </a:xfrm>
          <a:prstGeom prst="rect">
            <a:avLst/>
          </a:prstGeom>
        </p:spPr>
      </p:pic>
      <p:sp>
        <p:nvSpPr>
          <p:cNvPr id="12" name="テキスト ボックス 11">
            <a:extLst>
              <a:ext uri="{FF2B5EF4-FFF2-40B4-BE49-F238E27FC236}">
                <a16:creationId xmlns:a16="http://schemas.microsoft.com/office/drawing/2014/main" id="{C5021752-448B-9EBC-A2EB-43F06BE057FF}"/>
              </a:ext>
            </a:extLst>
          </p:cNvPr>
          <p:cNvSpPr txBox="1"/>
          <p:nvPr/>
        </p:nvSpPr>
        <p:spPr>
          <a:xfrm>
            <a:off x="1866756" y="1383945"/>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D1</a:t>
            </a:r>
            <a:endParaRPr kumimoji="1" lang="ja-JP" altLang="en-US"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FF367A74-9DFC-7A74-195E-C71D886A1723}"/>
              </a:ext>
            </a:extLst>
          </p:cNvPr>
          <p:cNvSpPr txBox="1"/>
          <p:nvPr/>
        </p:nvSpPr>
        <p:spPr>
          <a:xfrm>
            <a:off x="6727373" y="1062223"/>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D5</a:t>
            </a:r>
            <a:endParaRPr kumimoji="1" lang="ja-JP" altLang="en-US"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0105A3B0-7C90-6188-B54A-2B2B66623C2B}"/>
              </a:ext>
            </a:extLst>
          </p:cNvPr>
          <p:cNvPicPr>
            <a:picLocks noChangeAspect="1"/>
          </p:cNvPicPr>
          <p:nvPr/>
        </p:nvPicPr>
        <p:blipFill>
          <a:blip r:embed="rId6"/>
          <a:stretch>
            <a:fillRect/>
          </a:stretch>
        </p:blipFill>
        <p:spPr>
          <a:xfrm>
            <a:off x="797914" y="5127864"/>
            <a:ext cx="7246098" cy="1503061"/>
          </a:xfrm>
          <a:prstGeom prst="rect">
            <a:avLst/>
          </a:prstGeom>
        </p:spPr>
      </p:pic>
    </p:spTree>
    <p:extLst>
      <p:ext uri="{BB962C8B-B14F-4D97-AF65-F5344CB8AC3E}">
        <p14:creationId xmlns:p14="http://schemas.microsoft.com/office/powerpoint/2010/main" val="1019818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C38D1-FD58-ADA6-929E-6BA4C163F22D}"/>
              </a:ext>
            </a:extLst>
          </p:cNvPr>
          <p:cNvSpPr>
            <a:spLocks noGrp="1"/>
          </p:cNvSpPr>
          <p:nvPr>
            <p:ph type="title"/>
          </p:nvPr>
        </p:nvSpPr>
        <p:spPr/>
        <p:txBody>
          <a:bodyPr/>
          <a:lstStyle/>
          <a:p>
            <a:r>
              <a:rPr lang="ja-JP" altLang="en-US"/>
              <a:t>結果詳細分析</a:t>
            </a:r>
            <a:endParaRPr kumimoji="1" lang="ja-JP" altLang="en-US"/>
          </a:p>
        </p:txBody>
      </p:sp>
      <p:sp>
        <p:nvSpPr>
          <p:cNvPr id="3" name="コンテンツ プレースホルダー 2">
            <a:extLst>
              <a:ext uri="{FF2B5EF4-FFF2-40B4-BE49-F238E27FC236}">
                <a16:creationId xmlns:a16="http://schemas.microsoft.com/office/drawing/2014/main" id="{2A294CE7-E105-C167-056C-B79FD1DC79E3}"/>
              </a:ext>
            </a:extLst>
          </p:cNvPr>
          <p:cNvSpPr>
            <a:spLocks noGrp="1"/>
          </p:cNvSpPr>
          <p:nvPr>
            <p:ph idx="1"/>
          </p:nvPr>
        </p:nvSpPr>
        <p:spPr>
          <a:xfrm>
            <a:off x="168275" y="869950"/>
            <a:ext cx="8786813" cy="5151337"/>
          </a:xfrm>
        </p:spPr>
        <p:txBody>
          <a:bodyPr/>
          <a:lstStyle/>
          <a:p>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701332-832F-DB10-CAEA-B363C3CD1901}"/>
              </a:ext>
            </a:extLst>
          </p:cNvPr>
          <p:cNvSpPr>
            <a:spLocks noGrp="1"/>
          </p:cNvSpPr>
          <p:nvPr>
            <p:ph type="sldNum" sz="quarter" idx="10"/>
          </p:nvPr>
        </p:nvSpPr>
        <p:spPr/>
        <p:txBody>
          <a:bodyPr/>
          <a:lstStyle/>
          <a:p>
            <a:fld id="{DE2B87E1-F9DF-4BEE-B07D-635D26011F4B}" type="slidenum">
              <a:rPr lang="en-US" altLang="ja-JP" smtClean="0"/>
              <a:pPr/>
              <a:t>3</a:t>
            </a:fld>
            <a:endParaRPr lang="en-US" altLang="ja-JP"/>
          </a:p>
        </p:txBody>
      </p:sp>
      <p:sp>
        <p:nvSpPr>
          <p:cNvPr id="12" name="テキスト ボックス 11">
            <a:extLst>
              <a:ext uri="{FF2B5EF4-FFF2-40B4-BE49-F238E27FC236}">
                <a16:creationId xmlns:a16="http://schemas.microsoft.com/office/drawing/2014/main" id="{C5021752-448B-9EBC-A2EB-43F06BE057FF}"/>
              </a:ext>
            </a:extLst>
          </p:cNvPr>
          <p:cNvSpPr txBox="1"/>
          <p:nvPr/>
        </p:nvSpPr>
        <p:spPr>
          <a:xfrm>
            <a:off x="1866756" y="1383945"/>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D1</a:t>
            </a:r>
            <a:endParaRPr kumimoji="1" lang="ja-JP" altLang="en-US"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FF367A74-9DFC-7A74-195E-C71D886A1723}"/>
              </a:ext>
            </a:extLst>
          </p:cNvPr>
          <p:cNvSpPr txBox="1"/>
          <p:nvPr/>
        </p:nvSpPr>
        <p:spPr>
          <a:xfrm>
            <a:off x="6727373" y="1412776"/>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D5</a:t>
            </a:r>
            <a:endParaRPr kumimoji="1" lang="ja-JP" altLang="en-US" dirty="0">
              <a:latin typeface="Meiryo UI" panose="020B0604030504040204" pitchFamily="50" charset="-128"/>
              <a:ea typeface="Meiryo UI" panose="020B0604030504040204" pitchFamily="50" charset="-128"/>
            </a:endParaRPr>
          </a:p>
        </p:txBody>
      </p:sp>
      <p:sp>
        <p:nvSpPr>
          <p:cNvPr id="14" name="コンテンツ プレースホルダー 2">
            <a:extLst>
              <a:ext uri="{FF2B5EF4-FFF2-40B4-BE49-F238E27FC236}">
                <a16:creationId xmlns:a16="http://schemas.microsoft.com/office/drawing/2014/main" id="{FC4A6A2D-9D04-D672-A6DB-38F42678FCBA}"/>
              </a:ext>
            </a:extLst>
          </p:cNvPr>
          <p:cNvSpPr txBox="1">
            <a:spLocks/>
          </p:cNvSpPr>
          <p:nvPr/>
        </p:nvSpPr>
        <p:spPr bwMode="gray">
          <a:xfrm>
            <a:off x="220481" y="935031"/>
            <a:ext cx="8786813" cy="50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r>
              <a:rPr lang="en-US" altLang="ja-JP" kern="0" dirty="0"/>
              <a:t>Exp0_26 CGGGG </a:t>
            </a:r>
          </a:p>
        </p:txBody>
      </p:sp>
      <p:pic>
        <p:nvPicPr>
          <p:cNvPr id="6" name="図 5">
            <a:extLst>
              <a:ext uri="{FF2B5EF4-FFF2-40B4-BE49-F238E27FC236}">
                <a16:creationId xmlns:a16="http://schemas.microsoft.com/office/drawing/2014/main" id="{641E0E4F-CCF7-C1B0-4637-87D8F1400BFB}"/>
              </a:ext>
            </a:extLst>
          </p:cNvPr>
          <p:cNvPicPr>
            <a:picLocks noChangeAspect="1"/>
          </p:cNvPicPr>
          <p:nvPr/>
        </p:nvPicPr>
        <p:blipFill rotWithShape="1">
          <a:blip r:embed="rId3"/>
          <a:srcRect r="45771"/>
          <a:stretch/>
        </p:blipFill>
        <p:spPr>
          <a:xfrm>
            <a:off x="205517" y="4556052"/>
            <a:ext cx="3807024" cy="1662271"/>
          </a:xfrm>
          <a:prstGeom prst="rect">
            <a:avLst/>
          </a:prstGeom>
        </p:spPr>
      </p:pic>
      <p:pic>
        <p:nvPicPr>
          <p:cNvPr id="7" name="図 6">
            <a:extLst>
              <a:ext uri="{FF2B5EF4-FFF2-40B4-BE49-F238E27FC236}">
                <a16:creationId xmlns:a16="http://schemas.microsoft.com/office/drawing/2014/main" id="{0D465303-970C-4F51-672E-68AB6AD5B8D9}"/>
              </a:ext>
            </a:extLst>
          </p:cNvPr>
          <p:cNvPicPr>
            <a:picLocks noChangeAspect="1"/>
          </p:cNvPicPr>
          <p:nvPr/>
        </p:nvPicPr>
        <p:blipFill>
          <a:blip r:embed="rId4"/>
          <a:stretch>
            <a:fillRect/>
          </a:stretch>
        </p:blipFill>
        <p:spPr>
          <a:xfrm>
            <a:off x="131033" y="1782108"/>
            <a:ext cx="3881508" cy="749603"/>
          </a:xfrm>
          <a:prstGeom prst="rect">
            <a:avLst/>
          </a:prstGeom>
        </p:spPr>
      </p:pic>
      <p:pic>
        <p:nvPicPr>
          <p:cNvPr id="15" name="図 14">
            <a:extLst>
              <a:ext uri="{FF2B5EF4-FFF2-40B4-BE49-F238E27FC236}">
                <a16:creationId xmlns:a16="http://schemas.microsoft.com/office/drawing/2014/main" id="{F9A48DF8-ADC1-E4A2-423A-4C303CB7DC5E}"/>
              </a:ext>
            </a:extLst>
          </p:cNvPr>
          <p:cNvPicPr>
            <a:picLocks noChangeAspect="1"/>
          </p:cNvPicPr>
          <p:nvPr/>
        </p:nvPicPr>
        <p:blipFill>
          <a:blip r:embed="rId5"/>
          <a:stretch>
            <a:fillRect/>
          </a:stretch>
        </p:blipFill>
        <p:spPr>
          <a:xfrm>
            <a:off x="116069" y="3695970"/>
            <a:ext cx="4184469" cy="382337"/>
          </a:xfrm>
          <a:prstGeom prst="rect">
            <a:avLst/>
          </a:prstGeom>
        </p:spPr>
      </p:pic>
      <p:pic>
        <p:nvPicPr>
          <p:cNvPr id="16" name="図 15">
            <a:extLst>
              <a:ext uri="{FF2B5EF4-FFF2-40B4-BE49-F238E27FC236}">
                <a16:creationId xmlns:a16="http://schemas.microsoft.com/office/drawing/2014/main" id="{BC2A9D68-560C-3E3F-6DFA-9C158EE43930}"/>
              </a:ext>
            </a:extLst>
          </p:cNvPr>
          <p:cNvPicPr>
            <a:picLocks noChangeAspect="1"/>
          </p:cNvPicPr>
          <p:nvPr/>
        </p:nvPicPr>
        <p:blipFill>
          <a:blip r:embed="rId6"/>
          <a:stretch>
            <a:fillRect/>
          </a:stretch>
        </p:blipFill>
        <p:spPr>
          <a:xfrm>
            <a:off x="5821347" y="1919164"/>
            <a:ext cx="2139961" cy="1485776"/>
          </a:xfrm>
          <a:prstGeom prst="rect">
            <a:avLst/>
          </a:prstGeom>
        </p:spPr>
      </p:pic>
      <p:pic>
        <p:nvPicPr>
          <p:cNvPr id="17" name="図 16">
            <a:extLst>
              <a:ext uri="{FF2B5EF4-FFF2-40B4-BE49-F238E27FC236}">
                <a16:creationId xmlns:a16="http://schemas.microsoft.com/office/drawing/2014/main" id="{3D7F8115-5DE3-C125-5404-8A50AB81A4E9}"/>
              </a:ext>
            </a:extLst>
          </p:cNvPr>
          <p:cNvPicPr>
            <a:picLocks noChangeAspect="1"/>
          </p:cNvPicPr>
          <p:nvPr/>
        </p:nvPicPr>
        <p:blipFill>
          <a:blip r:embed="rId7"/>
          <a:stretch>
            <a:fillRect/>
          </a:stretch>
        </p:blipFill>
        <p:spPr>
          <a:xfrm>
            <a:off x="5821347" y="3626789"/>
            <a:ext cx="2413000" cy="520700"/>
          </a:xfrm>
          <a:prstGeom prst="rect">
            <a:avLst/>
          </a:prstGeom>
        </p:spPr>
      </p:pic>
      <p:pic>
        <p:nvPicPr>
          <p:cNvPr id="18" name="図 17">
            <a:extLst>
              <a:ext uri="{FF2B5EF4-FFF2-40B4-BE49-F238E27FC236}">
                <a16:creationId xmlns:a16="http://schemas.microsoft.com/office/drawing/2014/main" id="{25CF87E1-05DD-089B-7042-90C866E584C6}"/>
              </a:ext>
            </a:extLst>
          </p:cNvPr>
          <p:cNvPicPr>
            <a:picLocks noChangeAspect="1"/>
          </p:cNvPicPr>
          <p:nvPr/>
        </p:nvPicPr>
        <p:blipFill rotWithShape="1">
          <a:blip r:embed="rId8"/>
          <a:srcRect t="-754" r="48425" b="754"/>
          <a:stretch/>
        </p:blipFill>
        <p:spPr>
          <a:xfrm>
            <a:off x="5266900" y="4401449"/>
            <a:ext cx="3556425" cy="1662271"/>
          </a:xfrm>
          <a:prstGeom prst="rect">
            <a:avLst/>
          </a:prstGeom>
        </p:spPr>
      </p:pic>
    </p:spTree>
    <p:extLst>
      <p:ext uri="{BB962C8B-B14F-4D97-AF65-F5344CB8AC3E}">
        <p14:creationId xmlns:p14="http://schemas.microsoft.com/office/powerpoint/2010/main" val="41692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9215F-6EBE-F851-14AC-E49E29AC185F}"/>
              </a:ext>
            </a:extLst>
          </p:cNvPr>
          <p:cNvSpPr>
            <a:spLocks noGrp="1"/>
          </p:cNvSpPr>
          <p:nvPr>
            <p:ph type="title"/>
          </p:nvPr>
        </p:nvSpPr>
        <p:spPr/>
        <p:txBody>
          <a:bodyPr/>
          <a:lstStyle/>
          <a:p>
            <a:r>
              <a:rPr lang="ja-JP" altLang="en-US"/>
              <a:t>結果詳細分析</a:t>
            </a:r>
            <a:endParaRPr kumimoji="1" lang="ja-JP" altLang="en-US"/>
          </a:p>
        </p:txBody>
      </p:sp>
      <p:pic>
        <p:nvPicPr>
          <p:cNvPr id="5" name="コンテンツ プレースホルダー 4">
            <a:extLst>
              <a:ext uri="{FF2B5EF4-FFF2-40B4-BE49-F238E27FC236}">
                <a16:creationId xmlns:a16="http://schemas.microsoft.com/office/drawing/2014/main" id="{127EF927-C927-AC08-E4B0-4B8ABB55F190}"/>
              </a:ext>
            </a:extLst>
          </p:cNvPr>
          <p:cNvPicPr>
            <a:picLocks noGrp="1" noChangeAspect="1"/>
          </p:cNvPicPr>
          <p:nvPr>
            <p:ph idx="1"/>
          </p:nvPr>
        </p:nvPicPr>
        <p:blipFill>
          <a:blip r:embed="rId2"/>
          <a:stretch>
            <a:fillRect/>
          </a:stretch>
        </p:blipFill>
        <p:spPr>
          <a:xfrm>
            <a:off x="225658" y="2312416"/>
            <a:ext cx="4310610" cy="580056"/>
          </a:xfrm>
          <a:prstGeom prst="rect">
            <a:avLst/>
          </a:prstGeom>
        </p:spPr>
      </p:pic>
      <p:sp>
        <p:nvSpPr>
          <p:cNvPr id="4" name="スライド番号プレースホルダー 3">
            <a:extLst>
              <a:ext uri="{FF2B5EF4-FFF2-40B4-BE49-F238E27FC236}">
                <a16:creationId xmlns:a16="http://schemas.microsoft.com/office/drawing/2014/main" id="{C69CAC16-2181-7CB5-048F-28DFDAF4357B}"/>
              </a:ext>
            </a:extLst>
          </p:cNvPr>
          <p:cNvSpPr>
            <a:spLocks noGrp="1"/>
          </p:cNvSpPr>
          <p:nvPr>
            <p:ph type="sldNum" sz="quarter" idx="10"/>
          </p:nvPr>
        </p:nvSpPr>
        <p:spPr/>
        <p:txBody>
          <a:bodyPr/>
          <a:lstStyle/>
          <a:p>
            <a:fld id="{DE2B87E1-F9DF-4BEE-B07D-635D26011F4B}" type="slidenum">
              <a:rPr lang="en-US" altLang="ja-JP" smtClean="0"/>
              <a:pPr/>
              <a:t>4</a:t>
            </a:fld>
            <a:endParaRPr lang="en-US" altLang="ja-JP"/>
          </a:p>
        </p:txBody>
      </p:sp>
      <p:sp>
        <p:nvSpPr>
          <p:cNvPr id="6" name="コンテンツ プレースホルダー 2">
            <a:extLst>
              <a:ext uri="{FF2B5EF4-FFF2-40B4-BE49-F238E27FC236}">
                <a16:creationId xmlns:a16="http://schemas.microsoft.com/office/drawing/2014/main" id="{E4E4A31A-097B-5A12-DCC4-18F8E87246B6}"/>
              </a:ext>
            </a:extLst>
          </p:cNvPr>
          <p:cNvSpPr txBox="1">
            <a:spLocks/>
          </p:cNvSpPr>
          <p:nvPr/>
        </p:nvSpPr>
        <p:spPr bwMode="gray">
          <a:xfrm>
            <a:off x="220481" y="935031"/>
            <a:ext cx="8786813" cy="50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en-US" altLang="ja-JP" kern="0" dirty="0"/>
              <a:t>Exp0_15 CCGGG</a:t>
            </a:r>
          </a:p>
          <a:p>
            <a:endParaRPr lang="en-US" altLang="ja-JP" kern="0" dirty="0"/>
          </a:p>
          <a:p>
            <a:endParaRPr lang="ja-JP" altLang="en-US" kern="0"/>
          </a:p>
        </p:txBody>
      </p:sp>
      <p:pic>
        <p:nvPicPr>
          <p:cNvPr id="7" name="図 6">
            <a:extLst>
              <a:ext uri="{FF2B5EF4-FFF2-40B4-BE49-F238E27FC236}">
                <a16:creationId xmlns:a16="http://schemas.microsoft.com/office/drawing/2014/main" id="{9FD3C235-3649-6B92-00CA-93C03620BC18}"/>
              </a:ext>
            </a:extLst>
          </p:cNvPr>
          <p:cNvPicPr>
            <a:picLocks noChangeAspect="1"/>
          </p:cNvPicPr>
          <p:nvPr/>
        </p:nvPicPr>
        <p:blipFill>
          <a:blip r:embed="rId4"/>
          <a:stretch>
            <a:fillRect/>
          </a:stretch>
        </p:blipFill>
        <p:spPr>
          <a:xfrm>
            <a:off x="118205" y="3958744"/>
            <a:ext cx="4453795" cy="454707"/>
          </a:xfrm>
          <a:prstGeom prst="rect">
            <a:avLst/>
          </a:prstGeom>
        </p:spPr>
      </p:pic>
      <p:pic>
        <p:nvPicPr>
          <p:cNvPr id="8" name="図 7">
            <a:extLst>
              <a:ext uri="{FF2B5EF4-FFF2-40B4-BE49-F238E27FC236}">
                <a16:creationId xmlns:a16="http://schemas.microsoft.com/office/drawing/2014/main" id="{796B06A5-B493-4F29-1A6F-FB158ACD0877}"/>
              </a:ext>
            </a:extLst>
          </p:cNvPr>
          <p:cNvPicPr>
            <a:picLocks noChangeAspect="1"/>
          </p:cNvPicPr>
          <p:nvPr/>
        </p:nvPicPr>
        <p:blipFill>
          <a:blip r:embed="rId5"/>
          <a:stretch>
            <a:fillRect/>
          </a:stretch>
        </p:blipFill>
        <p:spPr>
          <a:xfrm>
            <a:off x="4701008" y="2312416"/>
            <a:ext cx="4406974" cy="772356"/>
          </a:xfrm>
          <a:prstGeom prst="rect">
            <a:avLst/>
          </a:prstGeom>
        </p:spPr>
      </p:pic>
      <p:pic>
        <p:nvPicPr>
          <p:cNvPr id="9" name="図 8">
            <a:extLst>
              <a:ext uri="{FF2B5EF4-FFF2-40B4-BE49-F238E27FC236}">
                <a16:creationId xmlns:a16="http://schemas.microsoft.com/office/drawing/2014/main" id="{46A30199-2DAE-D809-0E49-B999AB5E514E}"/>
              </a:ext>
            </a:extLst>
          </p:cNvPr>
          <p:cNvPicPr>
            <a:picLocks noChangeAspect="1"/>
          </p:cNvPicPr>
          <p:nvPr/>
        </p:nvPicPr>
        <p:blipFill>
          <a:blip r:embed="rId6"/>
          <a:stretch>
            <a:fillRect/>
          </a:stretch>
        </p:blipFill>
        <p:spPr>
          <a:xfrm>
            <a:off x="4604422" y="3958034"/>
            <a:ext cx="4608028" cy="456125"/>
          </a:xfrm>
          <a:prstGeom prst="rect">
            <a:avLst/>
          </a:prstGeom>
        </p:spPr>
      </p:pic>
      <p:pic>
        <p:nvPicPr>
          <p:cNvPr id="10" name="図 9">
            <a:extLst>
              <a:ext uri="{FF2B5EF4-FFF2-40B4-BE49-F238E27FC236}">
                <a16:creationId xmlns:a16="http://schemas.microsoft.com/office/drawing/2014/main" id="{486220FC-7475-7C43-8EE9-C8E6A3D7D109}"/>
              </a:ext>
            </a:extLst>
          </p:cNvPr>
          <p:cNvPicPr>
            <a:picLocks noChangeAspect="1"/>
          </p:cNvPicPr>
          <p:nvPr/>
        </p:nvPicPr>
        <p:blipFill>
          <a:blip r:embed="rId7"/>
          <a:stretch>
            <a:fillRect/>
          </a:stretch>
        </p:blipFill>
        <p:spPr>
          <a:xfrm>
            <a:off x="161462" y="4941168"/>
            <a:ext cx="4493230" cy="1338190"/>
          </a:xfrm>
          <a:prstGeom prst="rect">
            <a:avLst/>
          </a:prstGeom>
        </p:spPr>
      </p:pic>
      <p:sp>
        <p:nvSpPr>
          <p:cNvPr id="11" name="テキスト ボックス 10">
            <a:extLst>
              <a:ext uri="{FF2B5EF4-FFF2-40B4-BE49-F238E27FC236}">
                <a16:creationId xmlns:a16="http://schemas.microsoft.com/office/drawing/2014/main" id="{510CE3EC-EBA3-16DD-6143-1ADC37F4488E}"/>
              </a:ext>
            </a:extLst>
          </p:cNvPr>
          <p:cNvSpPr txBox="1"/>
          <p:nvPr/>
        </p:nvSpPr>
        <p:spPr>
          <a:xfrm>
            <a:off x="1866756" y="1383945"/>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D2</a:t>
            </a:r>
            <a:endParaRPr kumimoji="1" lang="ja-JP" altLang="en-US"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E0BEFF0B-3CC2-08FB-ED47-BA1AF50CCB91}"/>
              </a:ext>
            </a:extLst>
          </p:cNvPr>
          <p:cNvSpPr txBox="1"/>
          <p:nvPr/>
        </p:nvSpPr>
        <p:spPr>
          <a:xfrm>
            <a:off x="6654266" y="1349648"/>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D3</a:t>
            </a:r>
            <a:endParaRPr kumimoji="1" lang="ja-JP" altLang="en-US" dirty="0">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28F80E9D-D7EB-F4A3-C209-C26EC456B483}"/>
              </a:ext>
            </a:extLst>
          </p:cNvPr>
          <p:cNvPicPr>
            <a:picLocks noChangeAspect="1"/>
          </p:cNvPicPr>
          <p:nvPr/>
        </p:nvPicPr>
        <p:blipFill>
          <a:blip r:embed="rId8"/>
          <a:stretch>
            <a:fillRect/>
          </a:stretch>
        </p:blipFill>
        <p:spPr>
          <a:xfrm>
            <a:off x="4624233" y="5058126"/>
            <a:ext cx="4759535" cy="1221232"/>
          </a:xfrm>
          <a:prstGeom prst="rect">
            <a:avLst/>
          </a:prstGeom>
        </p:spPr>
      </p:pic>
    </p:spTree>
    <p:extLst>
      <p:ext uri="{BB962C8B-B14F-4D97-AF65-F5344CB8AC3E}">
        <p14:creationId xmlns:p14="http://schemas.microsoft.com/office/powerpoint/2010/main" val="1309789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C38D1-FD58-ADA6-929E-6BA4C163F22D}"/>
              </a:ext>
            </a:extLst>
          </p:cNvPr>
          <p:cNvSpPr>
            <a:spLocks noGrp="1"/>
          </p:cNvSpPr>
          <p:nvPr>
            <p:ph type="title"/>
          </p:nvPr>
        </p:nvSpPr>
        <p:spPr/>
        <p:txBody>
          <a:bodyPr/>
          <a:lstStyle/>
          <a:p>
            <a:r>
              <a:rPr lang="ja-JP" altLang="en-US"/>
              <a:t>結果詳細分析</a:t>
            </a:r>
            <a:endParaRPr kumimoji="1" lang="ja-JP" altLang="en-US"/>
          </a:p>
        </p:txBody>
      </p:sp>
      <p:sp>
        <p:nvSpPr>
          <p:cNvPr id="3" name="コンテンツ プレースホルダー 2">
            <a:extLst>
              <a:ext uri="{FF2B5EF4-FFF2-40B4-BE49-F238E27FC236}">
                <a16:creationId xmlns:a16="http://schemas.microsoft.com/office/drawing/2014/main" id="{2A294CE7-E105-C167-056C-B79FD1DC79E3}"/>
              </a:ext>
            </a:extLst>
          </p:cNvPr>
          <p:cNvSpPr>
            <a:spLocks noGrp="1"/>
          </p:cNvSpPr>
          <p:nvPr>
            <p:ph idx="1"/>
          </p:nvPr>
        </p:nvSpPr>
        <p:spPr>
          <a:xfrm>
            <a:off x="168275" y="869950"/>
            <a:ext cx="8786813" cy="5151337"/>
          </a:xfrm>
        </p:spPr>
        <p:txBody>
          <a:bodyPr/>
          <a:lstStyle/>
          <a:p>
            <a:r>
              <a:rPr lang="en-US" altLang="ja-JP" dirty="0"/>
              <a:t>Exp0_2 -----</a:t>
            </a:r>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701332-832F-DB10-CAEA-B363C3CD1901}"/>
              </a:ext>
            </a:extLst>
          </p:cNvPr>
          <p:cNvSpPr>
            <a:spLocks noGrp="1"/>
          </p:cNvSpPr>
          <p:nvPr>
            <p:ph type="sldNum" sz="quarter" idx="10"/>
          </p:nvPr>
        </p:nvSpPr>
        <p:spPr/>
        <p:txBody>
          <a:bodyPr/>
          <a:lstStyle/>
          <a:p>
            <a:fld id="{DE2B87E1-F9DF-4BEE-B07D-635D26011F4B}" type="slidenum">
              <a:rPr lang="en-US" altLang="ja-JP" smtClean="0"/>
              <a:pPr/>
              <a:t>5</a:t>
            </a:fld>
            <a:endParaRPr lang="en-US" altLang="ja-JP"/>
          </a:p>
        </p:txBody>
      </p:sp>
      <p:sp>
        <p:nvSpPr>
          <p:cNvPr id="12" name="テキスト ボックス 11">
            <a:extLst>
              <a:ext uri="{FF2B5EF4-FFF2-40B4-BE49-F238E27FC236}">
                <a16:creationId xmlns:a16="http://schemas.microsoft.com/office/drawing/2014/main" id="{C5021752-448B-9EBC-A2EB-43F06BE057FF}"/>
              </a:ext>
            </a:extLst>
          </p:cNvPr>
          <p:cNvSpPr txBox="1"/>
          <p:nvPr/>
        </p:nvSpPr>
        <p:spPr>
          <a:xfrm>
            <a:off x="4339830" y="1129077"/>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D1</a:t>
            </a:r>
            <a:endParaRPr kumimoji="1" lang="ja-JP" altLang="en-US"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D473EE5D-C90B-B3C7-63CB-45A57F43ABD5}"/>
              </a:ext>
            </a:extLst>
          </p:cNvPr>
          <p:cNvPicPr>
            <a:picLocks noChangeAspect="1"/>
          </p:cNvPicPr>
          <p:nvPr/>
        </p:nvPicPr>
        <p:blipFill>
          <a:blip r:embed="rId2"/>
          <a:stretch>
            <a:fillRect/>
          </a:stretch>
        </p:blipFill>
        <p:spPr>
          <a:xfrm>
            <a:off x="602928" y="5527525"/>
            <a:ext cx="8411276" cy="1080615"/>
          </a:xfrm>
          <a:prstGeom prst="rect">
            <a:avLst/>
          </a:prstGeom>
        </p:spPr>
      </p:pic>
      <p:pic>
        <p:nvPicPr>
          <p:cNvPr id="7" name="図 6">
            <a:extLst>
              <a:ext uri="{FF2B5EF4-FFF2-40B4-BE49-F238E27FC236}">
                <a16:creationId xmlns:a16="http://schemas.microsoft.com/office/drawing/2014/main" id="{7A00B142-CBB2-316F-159B-CEA4B6888A41}"/>
              </a:ext>
            </a:extLst>
          </p:cNvPr>
          <p:cNvPicPr>
            <a:picLocks noChangeAspect="1"/>
          </p:cNvPicPr>
          <p:nvPr/>
        </p:nvPicPr>
        <p:blipFill>
          <a:blip r:embed="rId3"/>
          <a:stretch>
            <a:fillRect/>
          </a:stretch>
        </p:blipFill>
        <p:spPr>
          <a:xfrm>
            <a:off x="45737" y="1484784"/>
            <a:ext cx="8968467" cy="993867"/>
          </a:xfrm>
          <a:prstGeom prst="rect">
            <a:avLst/>
          </a:prstGeom>
        </p:spPr>
      </p:pic>
      <p:pic>
        <p:nvPicPr>
          <p:cNvPr id="14" name="図 13">
            <a:extLst>
              <a:ext uri="{FF2B5EF4-FFF2-40B4-BE49-F238E27FC236}">
                <a16:creationId xmlns:a16="http://schemas.microsoft.com/office/drawing/2014/main" id="{601FFA1D-EC14-AD74-679E-1D92925F5A5F}"/>
              </a:ext>
            </a:extLst>
          </p:cNvPr>
          <p:cNvPicPr>
            <a:picLocks noChangeAspect="1"/>
          </p:cNvPicPr>
          <p:nvPr/>
        </p:nvPicPr>
        <p:blipFill>
          <a:blip r:embed="rId4"/>
          <a:stretch>
            <a:fillRect/>
          </a:stretch>
        </p:blipFill>
        <p:spPr>
          <a:xfrm>
            <a:off x="0" y="2337425"/>
            <a:ext cx="9157765" cy="993866"/>
          </a:xfrm>
          <a:prstGeom prst="rect">
            <a:avLst/>
          </a:prstGeom>
        </p:spPr>
      </p:pic>
      <p:pic>
        <p:nvPicPr>
          <p:cNvPr id="15" name="図 14">
            <a:extLst>
              <a:ext uri="{FF2B5EF4-FFF2-40B4-BE49-F238E27FC236}">
                <a16:creationId xmlns:a16="http://schemas.microsoft.com/office/drawing/2014/main" id="{B363D1E2-B95F-A030-30C0-3C5057BCB0E9}"/>
              </a:ext>
            </a:extLst>
          </p:cNvPr>
          <p:cNvPicPr>
            <a:picLocks noChangeAspect="1"/>
          </p:cNvPicPr>
          <p:nvPr/>
        </p:nvPicPr>
        <p:blipFill>
          <a:blip r:embed="rId5"/>
          <a:stretch>
            <a:fillRect/>
          </a:stretch>
        </p:blipFill>
        <p:spPr>
          <a:xfrm>
            <a:off x="188912" y="3844041"/>
            <a:ext cx="4292410" cy="1629318"/>
          </a:xfrm>
          <a:prstGeom prst="rect">
            <a:avLst/>
          </a:prstGeom>
        </p:spPr>
      </p:pic>
      <p:sp>
        <p:nvSpPr>
          <p:cNvPr id="16" name="テキスト ボックス 15">
            <a:extLst>
              <a:ext uri="{FF2B5EF4-FFF2-40B4-BE49-F238E27FC236}">
                <a16:creationId xmlns:a16="http://schemas.microsoft.com/office/drawing/2014/main" id="{5C544D95-6A06-1022-8699-CEE0FECF8ED1}"/>
              </a:ext>
            </a:extLst>
          </p:cNvPr>
          <p:cNvSpPr txBox="1"/>
          <p:nvPr/>
        </p:nvSpPr>
        <p:spPr>
          <a:xfrm>
            <a:off x="4279741" y="3296909"/>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D5</a:t>
            </a:r>
            <a:endParaRPr kumimoji="1" lang="ja-JP" altLang="en-US" dirty="0">
              <a:latin typeface="Meiryo UI" panose="020B0604030504040204" pitchFamily="50" charset="-128"/>
              <a:ea typeface="Meiryo UI" panose="020B0604030504040204" pitchFamily="50" charset="-128"/>
            </a:endParaRPr>
          </a:p>
        </p:txBody>
      </p:sp>
      <p:pic>
        <p:nvPicPr>
          <p:cNvPr id="17" name="図 16">
            <a:extLst>
              <a:ext uri="{FF2B5EF4-FFF2-40B4-BE49-F238E27FC236}">
                <a16:creationId xmlns:a16="http://schemas.microsoft.com/office/drawing/2014/main" id="{9DBAA88D-C5C7-1AF7-E499-CB8CB8E92CA1}"/>
              </a:ext>
            </a:extLst>
          </p:cNvPr>
          <p:cNvPicPr>
            <a:picLocks noChangeAspect="1"/>
          </p:cNvPicPr>
          <p:nvPr/>
        </p:nvPicPr>
        <p:blipFill>
          <a:blip r:embed="rId6"/>
          <a:stretch>
            <a:fillRect/>
          </a:stretch>
        </p:blipFill>
        <p:spPr>
          <a:xfrm>
            <a:off x="4603860" y="3965827"/>
            <a:ext cx="4292410" cy="927161"/>
          </a:xfrm>
          <a:prstGeom prst="rect">
            <a:avLst/>
          </a:prstGeom>
        </p:spPr>
      </p:pic>
    </p:spTree>
    <p:extLst>
      <p:ext uri="{BB962C8B-B14F-4D97-AF65-F5344CB8AC3E}">
        <p14:creationId xmlns:p14="http://schemas.microsoft.com/office/powerpoint/2010/main" val="1073817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9215F-6EBE-F851-14AC-E49E29AC185F}"/>
              </a:ext>
            </a:extLst>
          </p:cNvPr>
          <p:cNvSpPr>
            <a:spLocks noGrp="1"/>
          </p:cNvSpPr>
          <p:nvPr>
            <p:ph type="title"/>
          </p:nvPr>
        </p:nvSpPr>
        <p:spPr/>
        <p:txBody>
          <a:bodyPr/>
          <a:lstStyle/>
          <a:p>
            <a:r>
              <a:rPr lang="ja-JP" altLang="en-US"/>
              <a:t>結果詳細分析</a:t>
            </a:r>
            <a:endParaRPr kumimoji="1" lang="ja-JP" altLang="en-US"/>
          </a:p>
        </p:txBody>
      </p:sp>
      <p:sp>
        <p:nvSpPr>
          <p:cNvPr id="4" name="スライド番号プレースホルダー 3">
            <a:extLst>
              <a:ext uri="{FF2B5EF4-FFF2-40B4-BE49-F238E27FC236}">
                <a16:creationId xmlns:a16="http://schemas.microsoft.com/office/drawing/2014/main" id="{C69CAC16-2181-7CB5-048F-28DFDAF4357B}"/>
              </a:ext>
            </a:extLst>
          </p:cNvPr>
          <p:cNvSpPr>
            <a:spLocks noGrp="1"/>
          </p:cNvSpPr>
          <p:nvPr>
            <p:ph type="sldNum" sz="quarter" idx="10"/>
          </p:nvPr>
        </p:nvSpPr>
        <p:spPr/>
        <p:txBody>
          <a:bodyPr/>
          <a:lstStyle/>
          <a:p>
            <a:fld id="{DE2B87E1-F9DF-4BEE-B07D-635D26011F4B}" type="slidenum">
              <a:rPr lang="en-US" altLang="ja-JP" smtClean="0"/>
              <a:pPr/>
              <a:t>6</a:t>
            </a:fld>
            <a:endParaRPr lang="en-US" altLang="ja-JP"/>
          </a:p>
        </p:txBody>
      </p:sp>
      <p:sp>
        <p:nvSpPr>
          <p:cNvPr id="6" name="コンテンツ プレースホルダー 2">
            <a:extLst>
              <a:ext uri="{FF2B5EF4-FFF2-40B4-BE49-F238E27FC236}">
                <a16:creationId xmlns:a16="http://schemas.microsoft.com/office/drawing/2014/main" id="{E4E4A31A-097B-5A12-DCC4-18F8E87246B6}"/>
              </a:ext>
            </a:extLst>
          </p:cNvPr>
          <p:cNvSpPr txBox="1">
            <a:spLocks/>
          </p:cNvSpPr>
          <p:nvPr/>
        </p:nvSpPr>
        <p:spPr bwMode="gray">
          <a:xfrm>
            <a:off x="220481" y="935031"/>
            <a:ext cx="8786813" cy="50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r>
              <a:rPr lang="en-US" altLang="ja-JP" kern="0" dirty="0"/>
              <a:t>Exp0_28 C----</a:t>
            </a:r>
          </a:p>
          <a:p>
            <a:endParaRPr lang="en-US" altLang="ja-JP" kern="0" dirty="0"/>
          </a:p>
          <a:p>
            <a:endParaRPr lang="ja-JP" altLang="en-US" kern="0"/>
          </a:p>
        </p:txBody>
      </p:sp>
      <p:sp>
        <p:nvSpPr>
          <p:cNvPr id="11" name="テキスト ボックス 10">
            <a:extLst>
              <a:ext uri="{FF2B5EF4-FFF2-40B4-BE49-F238E27FC236}">
                <a16:creationId xmlns:a16="http://schemas.microsoft.com/office/drawing/2014/main" id="{510CE3EC-EBA3-16DD-6143-1ADC37F4488E}"/>
              </a:ext>
            </a:extLst>
          </p:cNvPr>
          <p:cNvSpPr txBox="1"/>
          <p:nvPr/>
        </p:nvSpPr>
        <p:spPr>
          <a:xfrm>
            <a:off x="1866756" y="1383945"/>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D1</a:t>
            </a:r>
            <a:endParaRPr kumimoji="1" lang="ja-JP" altLang="en-US"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E0BEFF0B-3CC2-08FB-ED47-BA1AF50CCB91}"/>
              </a:ext>
            </a:extLst>
          </p:cNvPr>
          <p:cNvSpPr txBox="1"/>
          <p:nvPr/>
        </p:nvSpPr>
        <p:spPr>
          <a:xfrm>
            <a:off x="6654266" y="1349648"/>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D2</a:t>
            </a:r>
            <a:endParaRPr kumimoji="1" lang="ja-JP" altLang="en-US" dirty="0">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FB333A86-9C73-73F8-1E5B-012F6EABF608}"/>
              </a:ext>
            </a:extLst>
          </p:cNvPr>
          <p:cNvPicPr>
            <a:picLocks noChangeAspect="1"/>
          </p:cNvPicPr>
          <p:nvPr/>
        </p:nvPicPr>
        <p:blipFill>
          <a:blip r:embed="rId3"/>
          <a:stretch>
            <a:fillRect/>
          </a:stretch>
        </p:blipFill>
        <p:spPr>
          <a:xfrm>
            <a:off x="-11112" y="1889743"/>
            <a:ext cx="4583112" cy="719861"/>
          </a:xfrm>
          <a:prstGeom prst="rect">
            <a:avLst/>
          </a:prstGeom>
        </p:spPr>
      </p:pic>
      <p:pic>
        <p:nvPicPr>
          <p:cNvPr id="14" name="図 13">
            <a:extLst>
              <a:ext uri="{FF2B5EF4-FFF2-40B4-BE49-F238E27FC236}">
                <a16:creationId xmlns:a16="http://schemas.microsoft.com/office/drawing/2014/main" id="{428E664E-584D-9018-D803-C49784773DD0}"/>
              </a:ext>
            </a:extLst>
          </p:cNvPr>
          <p:cNvPicPr>
            <a:picLocks noChangeAspect="1"/>
          </p:cNvPicPr>
          <p:nvPr/>
        </p:nvPicPr>
        <p:blipFill>
          <a:blip r:embed="rId4"/>
          <a:stretch>
            <a:fillRect/>
          </a:stretch>
        </p:blipFill>
        <p:spPr>
          <a:xfrm>
            <a:off x="34313" y="3143250"/>
            <a:ext cx="4537687" cy="535947"/>
          </a:xfrm>
          <a:prstGeom prst="rect">
            <a:avLst/>
          </a:prstGeom>
        </p:spPr>
      </p:pic>
      <p:pic>
        <p:nvPicPr>
          <p:cNvPr id="15" name="図 14">
            <a:extLst>
              <a:ext uri="{FF2B5EF4-FFF2-40B4-BE49-F238E27FC236}">
                <a16:creationId xmlns:a16="http://schemas.microsoft.com/office/drawing/2014/main" id="{FA60AB03-BCD5-BB3E-4910-1CDC294B7531}"/>
              </a:ext>
            </a:extLst>
          </p:cNvPr>
          <p:cNvPicPr>
            <a:picLocks noChangeAspect="1"/>
          </p:cNvPicPr>
          <p:nvPr/>
        </p:nvPicPr>
        <p:blipFill rotWithShape="1">
          <a:blip r:embed="rId5"/>
          <a:srcRect r="57875"/>
          <a:stretch/>
        </p:blipFill>
        <p:spPr>
          <a:xfrm>
            <a:off x="169863" y="4399234"/>
            <a:ext cx="3851920" cy="2149642"/>
          </a:xfrm>
          <a:prstGeom prst="rect">
            <a:avLst/>
          </a:prstGeom>
        </p:spPr>
      </p:pic>
      <p:pic>
        <p:nvPicPr>
          <p:cNvPr id="16" name="図 15">
            <a:extLst>
              <a:ext uri="{FF2B5EF4-FFF2-40B4-BE49-F238E27FC236}">
                <a16:creationId xmlns:a16="http://schemas.microsoft.com/office/drawing/2014/main" id="{2DB00D04-C748-5190-5EB2-21E914E8D969}"/>
              </a:ext>
            </a:extLst>
          </p:cNvPr>
          <p:cNvPicPr>
            <a:picLocks noChangeAspect="1"/>
          </p:cNvPicPr>
          <p:nvPr/>
        </p:nvPicPr>
        <p:blipFill>
          <a:blip r:embed="rId6"/>
          <a:stretch>
            <a:fillRect/>
          </a:stretch>
        </p:blipFill>
        <p:spPr>
          <a:xfrm>
            <a:off x="4546715" y="4692214"/>
            <a:ext cx="4571998" cy="1375833"/>
          </a:xfrm>
          <a:prstGeom prst="rect">
            <a:avLst/>
          </a:prstGeom>
        </p:spPr>
      </p:pic>
      <p:pic>
        <p:nvPicPr>
          <p:cNvPr id="17" name="図 16">
            <a:extLst>
              <a:ext uri="{FF2B5EF4-FFF2-40B4-BE49-F238E27FC236}">
                <a16:creationId xmlns:a16="http://schemas.microsoft.com/office/drawing/2014/main" id="{E08378F4-344D-B7C0-C696-B0765DB1CF6A}"/>
              </a:ext>
            </a:extLst>
          </p:cNvPr>
          <p:cNvPicPr>
            <a:picLocks noChangeAspect="1"/>
          </p:cNvPicPr>
          <p:nvPr/>
        </p:nvPicPr>
        <p:blipFill>
          <a:blip r:embed="rId7"/>
          <a:stretch>
            <a:fillRect/>
          </a:stretch>
        </p:blipFill>
        <p:spPr>
          <a:xfrm>
            <a:off x="4811688" y="1805578"/>
            <a:ext cx="4288047" cy="1072012"/>
          </a:xfrm>
          <a:prstGeom prst="rect">
            <a:avLst/>
          </a:prstGeom>
        </p:spPr>
      </p:pic>
      <p:pic>
        <p:nvPicPr>
          <p:cNvPr id="18" name="図 17">
            <a:extLst>
              <a:ext uri="{FF2B5EF4-FFF2-40B4-BE49-F238E27FC236}">
                <a16:creationId xmlns:a16="http://schemas.microsoft.com/office/drawing/2014/main" id="{E81AD415-37A8-54BF-7976-4BA2A7D21728}"/>
              </a:ext>
            </a:extLst>
          </p:cNvPr>
          <p:cNvPicPr>
            <a:picLocks noChangeAspect="1"/>
          </p:cNvPicPr>
          <p:nvPr/>
        </p:nvPicPr>
        <p:blipFill>
          <a:blip r:embed="rId8"/>
          <a:stretch>
            <a:fillRect/>
          </a:stretch>
        </p:blipFill>
        <p:spPr>
          <a:xfrm>
            <a:off x="4855953" y="3201819"/>
            <a:ext cx="4288047" cy="741716"/>
          </a:xfrm>
          <a:prstGeom prst="rect">
            <a:avLst/>
          </a:prstGeom>
        </p:spPr>
      </p:pic>
    </p:spTree>
    <p:extLst>
      <p:ext uri="{BB962C8B-B14F-4D97-AF65-F5344CB8AC3E}">
        <p14:creationId xmlns:p14="http://schemas.microsoft.com/office/powerpoint/2010/main" val="1192736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9215F-6EBE-F851-14AC-E49E29AC185F}"/>
              </a:ext>
            </a:extLst>
          </p:cNvPr>
          <p:cNvSpPr>
            <a:spLocks noGrp="1"/>
          </p:cNvSpPr>
          <p:nvPr>
            <p:ph type="title"/>
          </p:nvPr>
        </p:nvSpPr>
        <p:spPr/>
        <p:txBody>
          <a:bodyPr/>
          <a:lstStyle/>
          <a:p>
            <a:r>
              <a:rPr lang="ja-JP" altLang="en-US"/>
              <a:t>結果詳細分析</a:t>
            </a:r>
            <a:endParaRPr kumimoji="1" lang="ja-JP" altLang="en-US"/>
          </a:p>
        </p:txBody>
      </p:sp>
      <p:sp>
        <p:nvSpPr>
          <p:cNvPr id="4" name="スライド番号プレースホルダー 3">
            <a:extLst>
              <a:ext uri="{FF2B5EF4-FFF2-40B4-BE49-F238E27FC236}">
                <a16:creationId xmlns:a16="http://schemas.microsoft.com/office/drawing/2014/main" id="{C69CAC16-2181-7CB5-048F-28DFDAF4357B}"/>
              </a:ext>
            </a:extLst>
          </p:cNvPr>
          <p:cNvSpPr>
            <a:spLocks noGrp="1"/>
          </p:cNvSpPr>
          <p:nvPr>
            <p:ph type="sldNum" sz="quarter" idx="10"/>
          </p:nvPr>
        </p:nvSpPr>
        <p:spPr/>
        <p:txBody>
          <a:bodyPr/>
          <a:lstStyle/>
          <a:p>
            <a:fld id="{DE2B87E1-F9DF-4BEE-B07D-635D26011F4B}" type="slidenum">
              <a:rPr lang="en-US" altLang="ja-JP" smtClean="0"/>
              <a:pPr/>
              <a:t>7</a:t>
            </a:fld>
            <a:endParaRPr lang="en-US" altLang="ja-JP"/>
          </a:p>
        </p:txBody>
      </p:sp>
      <p:sp>
        <p:nvSpPr>
          <p:cNvPr id="6" name="コンテンツ プレースホルダー 2">
            <a:extLst>
              <a:ext uri="{FF2B5EF4-FFF2-40B4-BE49-F238E27FC236}">
                <a16:creationId xmlns:a16="http://schemas.microsoft.com/office/drawing/2014/main" id="{E4E4A31A-097B-5A12-DCC4-18F8E87246B6}"/>
              </a:ext>
            </a:extLst>
          </p:cNvPr>
          <p:cNvSpPr txBox="1">
            <a:spLocks/>
          </p:cNvSpPr>
          <p:nvPr/>
        </p:nvSpPr>
        <p:spPr bwMode="gray">
          <a:xfrm>
            <a:off x="220481" y="935031"/>
            <a:ext cx="8786813" cy="50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r>
              <a:rPr lang="en-US" altLang="ja-JP" kern="0" dirty="0"/>
              <a:t>Exp0_18 CC---  (-: generation failure)</a:t>
            </a:r>
          </a:p>
          <a:p>
            <a:endParaRPr lang="en-US" altLang="ja-JP" kern="0" dirty="0"/>
          </a:p>
          <a:p>
            <a:endParaRPr lang="ja-JP" altLang="en-US" kern="0"/>
          </a:p>
        </p:txBody>
      </p:sp>
      <p:sp>
        <p:nvSpPr>
          <p:cNvPr id="11" name="テキスト ボックス 10">
            <a:extLst>
              <a:ext uri="{FF2B5EF4-FFF2-40B4-BE49-F238E27FC236}">
                <a16:creationId xmlns:a16="http://schemas.microsoft.com/office/drawing/2014/main" id="{510CE3EC-EBA3-16DD-6143-1ADC37F4488E}"/>
              </a:ext>
            </a:extLst>
          </p:cNvPr>
          <p:cNvSpPr txBox="1"/>
          <p:nvPr/>
        </p:nvSpPr>
        <p:spPr>
          <a:xfrm>
            <a:off x="1866756" y="1383945"/>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D2</a:t>
            </a:r>
            <a:endParaRPr kumimoji="1" lang="ja-JP" altLang="en-US"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E0BEFF0B-3CC2-08FB-ED47-BA1AF50CCB91}"/>
              </a:ext>
            </a:extLst>
          </p:cNvPr>
          <p:cNvSpPr txBox="1"/>
          <p:nvPr/>
        </p:nvSpPr>
        <p:spPr>
          <a:xfrm>
            <a:off x="6654266" y="1349648"/>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D3</a:t>
            </a:r>
            <a:endParaRPr kumimoji="1" lang="ja-JP" altLang="en-US" dirty="0">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18A9B4F7-A332-B433-8737-FEDCCFE7338D}"/>
              </a:ext>
            </a:extLst>
          </p:cNvPr>
          <p:cNvPicPr>
            <a:picLocks noChangeAspect="1"/>
          </p:cNvPicPr>
          <p:nvPr/>
        </p:nvPicPr>
        <p:blipFill>
          <a:blip r:embed="rId3"/>
          <a:stretch>
            <a:fillRect/>
          </a:stretch>
        </p:blipFill>
        <p:spPr>
          <a:xfrm>
            <a:off x="13455" y="4869160"/>
            <a:ext cx="4843462" cy="1689708"/>
          </a:xfrm>
          <a:prstGeom prst="rect">
            <a:avLst/>
          </a:prstGeom>
        </p:spPr>
      </p:pic>
      <p:pic>
        <p:nvPicPr>
          <p:cNvPr id="15" name="図 14">
            <a:extLst>
              <a:ext uri="{FF2B5EF4-FFF2-40B4-BE49-F238E27FC236}">
                <a16:creationId xmlns:a16="http://schemas.microsoft.com/office/drawing/2014/main" id="{E55DF3F1-474D-6CDE-C5F9-8B9C1995AF44}"/>
              </a:ext>
            </a:extLst>
          </p:cNvPr>
          <p:cNvPicPr>
            <a:picLocks noChangeAspect="1"/>
          </p:cNvPicPr>
          <p:nvPr/>
        </p:nvPicPr>
        <p:blipFill>
          <a:blip r:embed="rId4"/>
          <a:stretch>
            <a:fillRect/>
          </a:stretch>
        </p:blipFill>
        <p:spPr>
          <a:xfrm>
            <a:off x="13455" y="1812254"/>
            <a:ext cx="4384678" cy="946167"/>
          </a:xfrm>
          <a:prstGeom prst="rect">
            <a:avLst/>
          </a:prstGeom>
        </p:spPr>
      </p:pic>
      <p:pic>
        <p:nvPicPr>
          <p:cNvPr id="16" name="図 15">
            <a:extLst>
              <a:ext uri="{FF2B5EF4-FFF2-40B4-BE49-F238E27FC236}">
                <a16:creationId xmlns:a16="http://schemas.microsoft.com/office/drawing/2014/main" id="{29A2587E-A40F-36D8-7F0B-2567AC3A892A}"/>
              </a:ext>
            </a:extLst>
          </p:cNvPr>
          <p:cNvPicPr>
            <a:picLocks noChangeAspect="1"/>
          </p:cNvPicPr>
          <p:nvPr/>
        </p:nvPicPr>
        <p:blipFill>
          <a:blip r:embed="rId5"/>
          <a:stretch>
            <a:fillRect/>
          </a:stretch>
        </p:blipFill>
        <p:spPr>
          <a:xfrm>
            <a:off x="16970" y="3338510"/>
            <a:ext cx="4381163" cy="657175"/>
          </a:xfrm>
          <a:prstGeom prst="rect">
            <a:avLst/>
          </a:prstGeom>
        </p:spPr>
      </p:pic>
      <p:pic>
        <p:nvPicPr>
          <p:cNvPr id="17" name="図 16">
            <a:extLst>
              <a:ext uri="{FF2B5EF4-FFF2-40B4-BE49-F238E27FC236}">
                <a16:creationId xmlns:a16="http://schemas.microsoft.com/office/drawing/2014/main" id="{61B05D71-B7BA-6E3D-7034-D66381799783}"/>
              </a:ext>
            </a:extLst>
          </p:cNvPr>
          <p:cNvPicPr>
            <a:picLocks noChangeAspect="1"/>
          </p:cNvPicPr>
          <p:nvPr/>
        </p:nvPicPr>
        <p:blipFill>
          <a:blip r:embed="rId6"/>
          <a:stretch>
            <a:fillRect/>
          </a:stretch>
        </p:blipFill>
        <p:spPr>
          <a:xfrm>
            <a:off x="4853473" y="1723239"/>
            <a:ext cx="4216336" cy="1346579"/>
          </a:xfrm>
          <a:prstGeom prst="rect">
            <a:avLst/>
          </a:prstGeom>
        </p:spPr>
      </p:pic>
      <p:pic>
        <p:nvPicPr>
          <p:cNvPr id="18" name="図 17">
            <a:extLst>
              <a:ext uri="{FF2B5EF4-FFF2-40B4-BE49-F238E27FC236}">
                <a16:creationId xmlns:a16="http://schemas.microsoft.com/office/drawing/2014/main" id="{65C96238-6F0C-A5DD-626A-E9DBF2388A6C}"/>
              </a:ext>
            </a:extLst>
          </p:cNvPr>
          <p:cNvPicPr>
            <a:picLocks noChangeAspect="1"/>
          </p:cNvPicPr>
          <p:nvPr/>
        </p:nvPicPr>
        <p:blipFill>
          <a:blip r:embed="rId7"/>
          <a:stretch>
            <a:fillRect/>
          </a:stretch>
        </p:blipFill>
        <p:spPr>
          <a:xfrm>
            <a:off x="4920298" y="3204842"/>
            <a:ext cx="4154728" cy="924510"/>
          </a:xfrm>
          <a:prstGeom prst="rect">
            <a:avLst/>
          </a:prstGeom>
        </p:spPr>
      </p:pic>
      <p:pic>
        <p:nvPicPr>
          <p:cNvPr id="19" name="図 18">
            <a:extLst>
              <a:ext uri="{FF2B5EF4-FFF2-40B4-BE49-F238E27FC236}">
                <a16:creationId xmlns:a16="http://schemas.microsoft.com/office/drawing/2014/main" id="{8D893517-7AA7-E385-8CAF-6CD5044F5FAE}"/>
              </a:ext>
            </a:extLst>
          </p:cNvPr>
          <p:cNvPicPr>
            <a:picLocks noChangeAspect="1"/>
          </p:cNvPicPr>
          <p:nvPr/>
        </p:nvPicPr>
        <p:blipFill>
          <a:blip r:embed="rId8"/>
          <a:stretch>
            <a:fillRect/>
          </a:stretch>
        </p:blipFill>
        <p:spPr>
          <a:xfrm>
            <a:off x="4799574" y="4835062"/>
            <a:ext cx="4330971" cy="1238137"/>
          </a:xfrm>
          <a:prstGeom prst="rect">
            <a:avLst/>
          </a:prstGeom>
        </p:spPr>
      </p:pic>
    </p:spTree>
    <p:extLst>
      <p:ext uri="{BB962C8B-B14F-4D97-AF65-F5344CB8AC3E}">
        <p14:creationId xmlns:p14="http://schemas.microsoft.com/office/powerpoint/2010/main" val="378972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9215F-6EBE-F851-14AC-E49E29AC185F}"/>
              </a:ext>
            </a:extLst>
          </p:cNvPr>
          <p:cNvSpPr>
            <a:spLocks noGrp="1"/>
          </p:cNvSpPr>
          <p:nvPr>
            <p:ph type="title"/>
          </p:nvPr>
        </p:nvSpPr>
        <p:spPr/>
        <p:txBody>
          <a:bodyPr/>
          <a:lstStyle/>
          <a:p>
            <a:r>
              <a:rPr lang="ja-JP" altLang="en-US"/>
              <a:t>結果詳細分析</a:t>
            </a:r>
            <a:endParaRPr kumimoji="1" lang="ja-JP" altLang="en-US"/>
          </a:p>
        </p:txBody>
      </p:sp>
      <p:sp>
        <p:nvSpPr>
          <p:cNvPr id="4" name="スライド番号プレースホルダー 3">
            <a:extLst>
              <a:ext uri="{FF2B5EF4-FFF2-40B4-BE49-F238E27FC236}">
                <a16:creationId xmlns:a16="http://schemas.microsoft.com/office/drawing/2014/main" id="{C69CAC16-2181-7CB5-048F-28DFDAF4357B}"/>
              </a:ext>
            </a:extLst>
          </p:cNvPr>
          <p:cNvSpPr>
            <a:spLocks noGrp="1"/>
          </p:cNvSpPr>
          <p:nvPr>
            <p:ph type="sldNum" sz="quarter" idx="10"/>
          </p:nvPr>
        </p:nvSpPr>
        <p:spPr/>
        <p:txBody>
          <a:bodyPr/>
          <a:lstStyle/>
          <a:p>
            <a:fld id="{DE2B87E1-F9DF-4BEE-B07D-635D26011F4B}" type="slidenum">
              <a:rPr lang="en-US" altLang="ja-JP" smtClean="0"/>
              <a:pPr/>
              <a:t>8</a:t>
            </a:fld>
            <a:endParaRPr lang="en-US" altLang="ja-JP"/>
          </a:p>
        </p:txBody>
      </p:sp>
      <p:sp>
        <p:nvSpPr>
          <p:cNvPr id="6" name="コンテンツ プレースホルダー 2">
            <a:extLst>
              <a:ext uri="{FF2B5EF4-FFF2-40B4-BE49-F238E27FC236}">
                <a16:creationId xmlns:a16="http://schemas.microsoft.com/office/drawing/2014/main" id="{E4E4A31A-097B-5A12-DCC4-18F8E87246B6}"/>
              </a:ext>
            </a:extLst>
          </p:cNvPr>
          <p:cNvSpPr txBox="1">
            <a:spLocks/>
          </p:cNvSpPr>
          <p:nvPr/>
        </p:nvSpPr>
        <p:spPr bwMode="gray">
          <a:xfrm>
            <a:off x="220481" y="935031"/>
            <a:ext cx="8786813" cy="50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r>
              <a:rPr lang="en-US" altLang="ja-JP" kern="0" dirty="0"/>
              <a:t>Exp0_25 CG---</a:t>
            </a:r>
          </a:p>
          <a:p>
            <a:endParaRPr lang="en-US" altLang="ja-JP" kern="0" dirty="0"/>
          </a:p>
          <a:p>
            <a:endParaRPr lang="ja-JP" altLang="en-US" kern="0"/>
          </a:p>
        </p:txBody>
      </p:sp>
      <p:sp>
        <p:nvSpPr>
          <p:cNvPr id="11" name="テキスト ボックス 10">
            <a:extLst>
              <a:ext uri="{FF2B5EF4-FFF2-40B4-BE49-F238E27FC236}">
                <a16:creationId xmlns:a16="http://schemas.microsoft.com/office/drawing/2014/main" id="{510CE3EC-EBA3-16DD-6143-1ADC37F4488E}"/>
              </a:ext>
            </a:extLst>
          </p:cNvPr>
          <p:cNvSpPr txBox="1"/>
          <p:nvPr/>
        </p:nvSpPr>
        <p:spPr>
          <a:xfrm>
            <a:off x="1866756" y="1383945"/>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D2</a:t>
            </a:r>
            <a:endParaRPr kumimoji="1" lang="ja-JP" altLang="en-US"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E0BEFF0B-3CC2-08FB-ED47-BA1AF50CCB91}"/>
              </a:ext>
            </a:extLst>
          </p:cNvPr>
          <p:cNvSpPr txBox="1"/>
          <p:nvPr/>
        </p:nvSpPr>
        <p:spPr>
          <a:xfrm>
            <a:off x="6654266" y="1349648"/>
            <a:ext cx="500458"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D3</a:t>
            </a:r>
            <a:endParaRPr kumimoji="1" lang="ja-JP" altLang="en-US" dirty="0">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8B146028-ABAF-C521-9CA1-E91D0E50CB62}"/>
              </a:ext>
            </a:extLst>
          </p:cNvPr>
          <p:cNvPicPr>
            <a:picLocks noChangeAspect="1"/>
          </p:cNvPicPr>
          <p:nvPr/>
        </p:nvPicPr>
        <p:blipFill>
          <a:blip r:embed="rId3"/>
          <a:stretch>
            <a:fillRect/>
          </a:stretch>
        </p:blipFill>
        <p:spPr>
          <a:xfrm>
            <a:off x="755576" y="1741580"/>
            <a:ext cx="2952328" cy="2830268"/>
          </a:xfrm>
          <a:prstGeom prst="rect">
            <a:avLst/>
          </a:prstGeom>
        </p:spPr>
      </p:pic>
      <p:pic>
        <p:nvPicPr>
          <p:cNvPr id="5" name="図 4">
            <a:extLst>
              <a:ext uri="{FF2B5EF4-FFF2-40B4-BE49-F238E27FC236}">
                <a16:creationId xmlns:a16="http://schemas.microsoft.com/office/drawing/2014/main" id="{A66CAB45-B7E6-00B1-CE36-D1C665F1ABA5}"/>
              </a:ext>
            </a:extLst>
          </p:cNvPr>
          <p:cNvPicPr>
            <a:picLocks noChangeAspect="1"/>
          </p:cNvPicPr>
          <p:nvPr/>
        </p:nvPicPr>
        <p:blipFill>
          <a:blip r:embed="rId4"/>
          <a:stretch>
            <a:fillRect/>
          </a:stretch>
        </p:blipFill>
        <p:spPr>
          <a:xfrm>
            <a:off x="578300" y="4641529"/>
            <a:ext cx="3577828" cy="580695"/>
          </a:xfrm>
          <a:prstGeom prst="rect">
            <a:avLst/>
          </a:prstGeom>
        </p:spPr>
      </p:pic>
      <p:pic>
        <p:nvPicPr>
          <p:cNvPr id="7" name="図 6">
            <a:extLst>
              <a:ext uri="{FF2B5EF4-FFF2-40B4-BE49-F238E27FC236}">
                <a16:creationId xmlns:a16="http://schemas.microsoft.com/office/drawing/2014/main" id="{B45DBABF-4C82-600A-5FFE-7835D7255ED1}"/>
              </a:ext>
            </a:extLst>
          </p:cNvPr>
          <p:cNvPicPr>
            <a:picLocks noChangeAspect="1"/>
          </p:cNvPicPr>
          <p:nvPr/>
        </p:nvPicPr>
        <p:blipFill>
          <a:blip r:embed="rId5"/>
          <a:stretch>
            <a:fillRect/>
          </a:stretch>
        </p:blipFill>
        <p:spPr>
          <a:xfrm>
            <a:off x="175080" y="5222224"/>
            <a:ext cx="4324912" cy="1255782"/>
          </a:xfrm>
          <a:prstGeom prst="rect">
            <a:avLst/>
          </a:prstGeom>
        </p:spPr>
      </p:pic>
      <p:pic>
        <p:nvPicPr>
          <p:cNvPr id="8" name="図 7">
            <a:extLst>
              <a:ext uri="{FF2B5EF4-FFF2-40B4-BE49-F238E27FC236}">
                <a16:creationId xmlns:a16="http://schemas.microsoft.com/office/drawing/2014/main" id="{200D9060-C7BA-803D-68A5-89A743F523A2}"/>
              </a:ext>
            </a:extLst>
          </p:cNvPr>
          <p:cNvPicPr>
            <a:picLocks noChangeAspect="1"/>
          </p:cNvPicPr>
          <p:nvPr/>
        </p:nvPicPr>
        <p:blipFill>
          <a:blip r:embed="rId6"/>
          <a:stretch>
            <a:fillRect/>
          </a:stretch>
        </p:blipFill>
        <p:spPr>
          <a:xfrm>
            <a:off x="5389788" y="1683710"/>
            <a:ext cx="2955872" cy="2786083"/>
          </a:xfrm>
          <a:prstGeom prst="rect">
            <a:avLst/>
          </a:prstGeom>
        </p:spPr>
      </p:pic>
      <p:pic>
        <p:nvPicPr>
          <p:cNvPr id="9" name="図 8">
            <a:extLst>
              <a:ext uri="{FF2B5EF4-FFF2-40B4-BE49-F238E27FC236}">
                <a16:creationId xmlns:a16="http://schemas.microsoft.com/office/drawing/2014/main" id="{F3AA68E8-B84F-7649-3B53-80DD14CB5F7A}"/>
              </a:ext>
            </a:extLst>
          </p:cNvPr>
          <p:cNvPicPr>
            <a:picLocks noChangeAspect="1"/>
          </p:cNvPicPr>
          <p:nvPr/>
        </p:nvPicPr>
        <p:blipFill>
          <a:blip r:embed="rId7"/>
          <a:stretch>
            <a:fillRect/>
          </a:stretch>
        </p:blipFill>
        <p:spPr>
          <a:xfrm>
            <a:off x="4922747" y="4519053"/>
            <a:ext cx="3889953" cy="676062"/>
          </a:xfrm>
          <a:prstGeom prst="rect">
            <a:avLst/>
          </a:prstGeom>
        </p:spPr>
      </p:pic>
      <p:pic>
        <p:nvPicPr>
          <p:cNvPr id="10" name="図 9">
            <a:extLst>
              <a:ext uri="{FF2B5EF4-FFF2-40B4-BE49-F238E27FC236}">
                <a16:creationId xmlns:a16="http://schemas.microsoft.com/office/drawing/2014/main" id="{79C3A8F6-6AB5-181D-9041-3FAC9215BEDF}"/>
              </a:ext>
            </a:extLst>
          </p:cNvPr>
          <p:cNvPicPr>
            <a:picLocks noChangeAspect="1"/>
          </p:cNvPicPr>
          <p:nvPr/>
        </p:nvPicPr>
        <p:blipFill>
          <a:blip r:embed="rId8"/>
          <a:stretch>
            <a:fillRect/>
          </a:stretch>
        </p:blipFill>
        <p:spPr>
          <a:xfrm>
            <a:off x="4644010" y="5177780"/>
            <a:ext cx="4438475" cy="1203389"/>
          </a:xfrm>
          <a:prstGeom prst="rect">
            <a:avLst/>
          </a:prstGeom>
        </p:spPr>
      </p:pic>
    </p:spTree>
    <p:extLst>
      <p:ext uri="{BB962C8B-B14F-4D97-AF65-F5344CB8AC3E}">
        <p14:creationId xmlns:p14="http://schemas.microsoft.com/office/powerpoint/2010/main" val="2868991218"/>
      </p:ext>
    </p:extLst>
  </p:cSld>
  <p:clrMapOvr>
    <a:masterClrMapping/>
  </p:clrMapOvr>
</p:sld>
</file>

<file path=ppt/theme/theme1.xml><?xml version="1.0" encoding="utf-8"?>
<a:theme xmlns:a="http://schemas.openxmlformats.org/drawingml/2006/main" name="F_Tool_2_JA_R">
  <a:themeElements>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fontScheme name="F_Tool_2_JA_R">
      <a:majorFont>
        <a:latin typeface="Meiryo UI"/>
        <a:ea typeface="Meiryo UI"/>
        <a:cs typeface=""/>
      </a:majorFont>
      <a:minorFont>
        <a:latin typeface="Meiryo UI"/>
        <a:ea typeface="Meiryo U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lumMod val="85000"/>
          </a:schemeClr>
        </a:solidFill>
        <a:ln w="9525" cap="flat" cmpd="sng" algn="ctr">
          <a:noFill/>
          <a:prstDash val="solid"/>
          <a:round/>
          <a:headEnd type="none" w="med" len="med"/>
          <a:tailEnd type="none" w="med" len="med"/>
        </a:ln>
        <a:effec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marL="0" marR="0" indent="0" algn="ctr" defTabSz="914400" rtl="0" eaLnBrk="1" fontAlgn="ctr" latinLnBrk="0" hangingPunct="1">
          <a:lnSpc>
            <a:spcPct val="100000"/>
          </a:lnSpc>
          <a:spcBef>
            <a:spcPct val="0"/>
          </a:spcBef>
          <a:spcAft>
            <a:spcPct val="0"/>
          </a:spcAft>
          <a:buClrTx/>
          <a:buSzTx/>
          <a:buFontTx/>
          <a:buNone/>
          <a:tabLst/>
          <a:defRPr kumimoji="1" sz="1800" b="0" i="0" u="none" strike="noStrike" cap="none" normalizeH="0" baseline="0" smtClean="0">
            <a:ln>
              <a:noFill/>
            </a:ln>
            <a:effectLst/>
            <a:latin typeface="Meiryo UI" panose="020B0604030504040204" pitchFamily="50" charset="-128"/>
            <a:ea typeface="Meiryo UI" panose="020B0604030504040204"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lnDef>
    <a:txDef>
      <a:spPr>
        <a:noFill/>
      </a:spPr>
      <a:bodyPr vert="horz" wrap="square" rtlCol="0">
        <a:spAutoFit/>
      </a:bodyPr>
      <a:lstStyle>
        <a:defPPr>
          <a:defRPr kumimoji="1" dirty="0" smtClean="0">
            <a:latin typeface="Meiryo UI" panose="020B0604030504040204" pitchFamily="50" charset="-128"/>
            <a:ea typeface="Meiryo UI" panose="020B0604030504040204" pitchFamily="50" charset="-128"/>
          </a:defRPr>
        </a:defPPr>
      </a:lstStyle>
    </a:txDef>
  </a:objectDefaults>
  <a:extraClrSchemeLst>
    <a:extraClrScheme>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_r.pptx[読み取り専用]" id="{680AB8DB-4574-4250-B46A-46B9BC805FDF}" vid="{EF72D4BE-3938-45C3-BEC1-52563DABC34F}"/>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Meiryo UI"/>
        <a:ea typeface="Meiryo UI"/>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eiryo UI"/>
        <a:ea typeface="Meiryo UI"/>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Meiryo UI"/>
        <a:ea typeface="Meiryo UI"/>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eiryo UI"/>
        <a:ea typeface="Meiryo UI"/>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501</Words>
  <Application>Microsoft Macintosh PowerPoint</Application>
  <PresentationFormat>画面に合わせる (4:3)</PresentationFormat>
  <Paragraphs>184</Paragraphs>
  <Slides>26</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26</vt:i4>
      </vt:variant>
    </vt:vector>
  </HeadingPairs>
  <TitlesOfParts>
    <vt:vector size="31" baseType="lpstr">
      <vt:lpstr>Meiryo UI</vt:lpstr>
      <vt:lpstr>ＭＳ Ｐゴシック</vt:lpstr>
      <vt:lpstr>Arial</vt:lpstr>
      <vt:lpstr>Wingdings</vt:lpstr>
      <vt:lpstr>F_Tool_2_JA_R</vt:lpstr>
      <vt:lpstr>backups</vt:lpstr>
      <vt:lpstr>結果詳細分析</vt:lpstr>
      <vt:lpstr>結果詳細分析</vt:lpstr>
      <vt:lpstr>結果詳細分析</vt:lpstr>
      <vt:lpstr>結果詳細分析</vt:lpstr>
      <vt:lpstr>結果詳細分析</vt:lpstr>
      <vt:lpstr>結果詳細分析</vt:lpstr>
      <vt:lpstr>結果詳細分析</vt:lpstr>
      <vt:lpstr>結果詳細分析</vt:lpstr>
      <vt:lpstr>結果詳細分析</vt:lpstr>
      <vt:lpstr>結果詳細分析</vt:lpstr>
      <vt:lpstr>結果詳細分析</vt:lpstr>
      <vt:lpstr>Attention　数式</vt:lpstr>
      <vt:lpstr>アテンションを可視化</vt:lpstr>
      <vt:lpstr>Encoder self attention</vt:lpstr>
      <vt:lpstr>Encoder self attention</vt:lpstr>
      <vt:lpstr>Encoder Decoder cross attention</vt:lpstr>
      <vt:lpstr>Encoder Decoder cross attention</vt:lpstr>
      <vt:lpstr>Decoder self-attention (最上位レイヤ)</vt:lpstr>
      <vt:lpstr>Decoder self attention (Last Layer)</vt:lpstr>
      <vt:lpstr>アテンション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2019-10-31T05:48:25Z</dcterms:created>
  <dcterms:modified xsi:type="dcterms:W3CDTF">2022-07-20T23:57:13Z</dcterms:modified>
  <cp:category>関係者外秘</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2022-05-25T00:49:25Z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46b7a71a-b4c6-4f78-907d-b4750a32ecec</vt:lpwstr>
  </property>
  <property fmtid="{D5CDD505-2E9C-101B-9397-08002B2CF9AE}" pid="8" name="MSIP_Label_a7295cc1-d279-42ac-ab4d-3b0f4fece050_ContentBits">
    <vt:lpwstr>0</vt:lpwstr>
  </property>
</Properties>
</file>